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9" r:id="rId3"/>
    <p:sldId id="290" r:id="rId4"/>
    <p:sldId id="260" r:id="rId5"/>
    <p:sldId id="261" r:id="rId6"/>
    <p:sldId id="262" r:id="rId7"/>
    <p:sldId id="263" r:id="rId8"/>
    <p:sldId id="264" r:id="rId9"/>
    <p:sldId id="277" r:id="rId10"/>
    <p:sldId id="272" r:id="rId11"/>
    <p:sldId id="282" r:id="rId12"/>
    <p:sldId id="278" r:id="rId13"/>
    <p:sldId id="291" r:id="rId14"/>
    <p:sldId id="292" r:id="rId15"/>
    <p:sldId id="280" r:id="rId16"/>
    <p:sldId id="283" r:id="rId17"/>
    <p:sldId id="271" r:id="rId18"/>
    <p:sldId id="270" r:id="rId19"/>
    <p:sldId id="273" r:id="rId20"/>
    <p:sldId id="274" r:id="rId21"/>
    <p:sldId id="265" r:id="rId22"/>
    <p:sldId id="269" r:id="rId23"/>
    <p:sldId id="266" r:id="rId24"/>
    <p:sldId id="285" r:id="rId25"/>
    <p:sldId id="284" r:id="rId26"/>
    <p:sldId id="267" r:id="rId27"/>
    <p:sldId id="268" r:id="rId28"/>
    <p:sldId id="288" r:id="rId29"/>
    <p:sldId id="287" r:id="rId30"/>
    <p:sldId id="25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C37282-0F48-4A98-B227-7B94A7307DCB}" v="1008" dt="2024-12-13T07:34:17.9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8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jkovic Nikolaj" userId="8828902f-c470-48fe-b787-18b9b639663a" providerId="ADAL" clId="{EDC37282-0F48-4A98-B227-7B94A7307DCB}"/>
    <pc:docChg chg="undo redo custSel addSld delSld modSld sldOrd modMainMaster">
      <pc:chgData name="Veljkovic Nikolaj" userId="8828902f-c470-48fe-b787-18b9b639663a" providerId="ADAL" clId="{EDC37282-0F48-4A98-B227-7B94A7307DCB}" dt="2024-12-13T07:34:17.900" v="5033"/>
      <pc:docMkLst>
        <pc:docMk/>
      </pc:docMkLst>
      <pc:sldChg chg="addSp delSp modSp mod modTransition delAnim modAnim">
        <pc:chgData name="Veljkovic Nikolaj" userId="8828902f-c470-48fe-b787-18b9b639663a" providerId="ADAL" clId="{EDC37282-0F48-4A98-B227-7B94A7307DCB}" dt="2024-12-12T19:45:19.290" v="4807" actId="164"/>
        <pc:sldMkLst>
          <pc:docMk/>
          <pc:sldMk cId="2023085616" sldId="256"/>
        </pc:sldMkLst>
        <pc:spChg chg="add del mod">
          <ac:chgData name="Veljkovic Nikolaj" userId="8828902f-c470-48fe-b787-18b9b639663a" providerId="ADAL" clId="{EDC37282-0F48-4A98-B227-7B94A7307DCB}" dt="2024-12-08T20:58:12.951" v="154" actId="478"/>
          <ac:spMkLst>
            <pc:docMk/>
            <pc:sldMk cId="2023085616" sldId="256"/>
            <ac:spMk id="4" creationId="{4E9F5703-6303-FF4D-151D-09D9D764BBB2}"/>
          </ac:spMkLst>
        </pc:spChg>
        <pc:spChg chg="add mod ord">
          <ac:chgData name="Veljkovic Nikolaj" userId="8828902f-c470-48fe-b787-18b9b639663a" providerId="ADAL" clId="{EDC37282-0F48-4A98-B227-7B94A7307DCB}" dt="2024-12-10T14:05:56.561" v="2145" actId="2085"/>
          <ac:spMkLst>
            <pc:docMk/>
            <pc:sldMk cId="2023085616" sldId="256"/>
            <ac:spMk id="5" creationId="{0CA710F0-FD69-69D6-C124-7A86142E150C}"/>
          </ac:spMkLst>
        </pc:spChg>
        <pc:grpChg chg="add mod">
          <ac:chgData name="Veljkovic Nikolaj" userId="8828902f-c470-48fe-b787-18b9b639663a" providerId="ADAL" clId="{EDC37282-0F48-4A98-B227-7B94A7307DCB}" dt="2024-12-12T19:45:19.290" v="4807" actId="164"/>
          <ac:grpSpMkLst>
            <pc:docMk/>
            <pc:sldMk cId="2023085616" sldId="256"/>
            <ac:grpSpMk id="6" creationId="{FA4B6D25-6239-4631-E6EE-922AFA0A014B}"/>
          </ac:grpSpMkLst>
        </pc:grpChg>
        <pc:picChg chg="add del mod">
          <ac:chgData name="Veljkovic Nikolaj" userId="8828902f-c470-48fe-b787-18b9b639663a" providerId="ADAL" clId="{EDC37282-0F48-4A98-B227-7B94A7307DCB}" dt="2024-12-12T19:41:59.669" v="4750" actId="478"/>
          <ac:picMkLst>
            <pc:docMk/>
            <pc:sldMk cId="2023085616" sldId="256"/>
            <ac:picMk id="3" creationId="{63C458B4-0B8A-1134-BADE-88AEA3D158E6}"/>
          </ac:picMkLst>
        </pc:picChg>
        <pc:picChg chg="add mod">
          <ac:chgData name="Veljkovic Nikolaj" userId="8828902f-c470-48fe-b787-18b9b639663a" providerId="ADAL" clId="{EDC37282-0F48-4A98-B227-7B94A7307DCB}" dt="2024-12-12T19:45:19.290" v="4807" actId="164"/>
          <ac:picMkLst>
            <pc:docMk/>
            <pc:sldMk cId="2023085616" sldId="256"/>
            <ac:picMk id="4" creationId="{A0F1BDBE-09A2-F56B-11A3-484082225461}"/>
          </ac:picMkLst>
        </pc:picChg>
        <pc:picChg chg="mod ord">
          <ac:chgData name="Veljkovic Nikolaj" userId="8828902f-c470-48fe-b787-18b9b639663a" providerId="ADAL" clId="{EDC37282-0F48-4A98-B227-7B94A7307DCB}" dt="2024-12-12T19:45:19.290" v="4807" actId="164"/>
          <ac:picMkLst>
            <pc:docMk/>
            <pc:sldMk cId="2023085616" sldId="256"/>
            <ac:picMk id="12" creationId="{6755B92D-7FC4-E3BA-213A-87325DC5E5D4}"/>
          </ac:picMkLst>
        </pc:picChg>
        <pc:picChg chg="mod ord">
          <ac:chgData name="Veljkovic Nikolaj" userId="8828902f-c470-48fe-b787-18b9b639663a" providerId="ADAL" clId="{EDC37282-0F48-4A98-B227-7B94A7307DCB}" dt="2024-12-12T19:45:19.290" v="4807" actId="164"/>
          <ac:picMkLst>
            <pc:docMk/>
            <pc:sldMk cId="2023085616" sldId="256"/>
            <ac:picMk id="14" creationId="{C4DD2467-504A-40FB-828D-3155E84B216C}"/>
          </ac:picMkLst>
        </pc:picChg>
        <pc:picChg chg="mod">
          <ac:chgData name="Veljkovic Nikolaj" userId="8828902f-c470-48fe-b787-18b9b639663a" providerId="ADAL" clId="{EDC37282-0F48-4A98-B227-7B94A7307DCB}" dt="2024-12-12T19:45:19.290" v="4807" actId="164"/>
          <ac:picMkLst>
            <pc:docMk/>
            <pc:sldMk cId="2023085616" sldId="256"/>
            <ac:picMk id="16" creationId="{CDB33321-DD60-52E8-CD7F-AC91F5E2ED4D}"/>
          </ac:picMkLst>
        </pc:picChg>
      </pc:sldChg>
      <pc:sldChg chg="addSp delSp modSp mod">
        <pc:chgData name="Veljkovic Nikolaj" userId="8828902f-c470-48fe-b787-18b9b639663a" providerId="ADAL" clId="{EDC37282-0F48-4A98-B227-7B94A7307DCB}" dt="2024-12-12T20:41:12.777" v="4962" actId="14734"/>
        <pc:sldMkLst>
          <pc:docMk/>
          <pc:sldMk cId="468246847" sldId="257"/>
        </pc:sldMkLst>
        <pc:spChg chg="mod">
          <ac:chgData name="Veljkovic Nikolaj" userId="8828902f-c470-48fe-b787-18b9b639663a" providerId="ADAL" clId="{EDC37282-0F48-4A98-B227-7B94A7307DCB}" dt="2024-12-12T20:40:25.593" v="4949" actId="20577"/>
          <ac:spMkLst>
            <pc:docMk/>
            <pc:sldMk cId="468246847" sldId="257"/>
            <ac:spMk id="2" creationId="{654A40F8-4CA6-C3E6-9E45-9142EB59B08D}"/>
          </ac:spMkLst>
        </pc:spChg>
        <pc:spChg chg="del mod">
          <ac:chgData name="Veljkovic Nikolaj" userId="8828902f-c470-48fe-b787-18b9b639663a" providerId="ADAL" clId="{EDC37282-0F48-4A98-B227-7B94A7307DCB}" dt="2024-12-12T20:38:25.402" v="4883" actId="478"/>
          <ac:spMkLst>
            <pc:docMk/>
            <pc:sldMk cId="468246847" sldId="257"/>
            <ac:spMk id="3" creationId="{448AA8A9-D52E-B6F8-C3A3-50213CD163B1}"/>
          </ac:spMkLst>
        </pc:spChg>
        <pc:spChg chg="add del mod">
          <ac:chgData name="Veljkovic Nikolaj" userId="8828902f-c470-48fe-b787-18b9b639663a" providerId="ADAL" clId="{EDC37282-0F48-4A98-B227-7B94A7307DCB}" dt="2024-12-12T20:38:33.795" v="4884" actId="478"/>
          <ac:spMkLst>
            <pc:docMk/>
            <pc:sldMk cId="468246847" sldId="257"/>
            <ac:spMk id="6" creationId="{04105E51-08A4-063A-C6DB-47E933B32043}"/>
          </ac:spMkLst>
        </pc:spChg>
        <pc:graphicFrameChg chg="add mod modGraphic">
          <ac:chgData name="Veljkovic Nikolaj" userId="8828902f-c470-48fe-b787-18b9b639663a" providerId="ADAL" clId="{EDC37282-0F48-4A98-B227-7B94A7307DCB}" dt="2024-12-12T20:41:12.777" v="4962" actId="14734"/>
          <ac:graphicFrameMkLst>
            <pc:docMk/>
            <pc:sldMk cId="468246847" sldId="257"/>
            <ac:graphicFrameMk id="4" creationId="{799CAC4F-A97D-156D-2A7A-AEB20B7A6143}"/>
          </ac:graphicFrameMkLst>
        </pc:graphicFrameChg>
      </pc:sldChg>
      <pc:sldChg chg="addSp delSp modSp add del mod modTransition modAnim">
        <pc:chgData name="Veljkovic Nikolaj" userId="8828902f-c470-48fe-b787-18b9b639663a" providerId="ADAL" clId="{EDC37282-0F48-4A98-B227-7B94A7307DCB}" dt="2024-12-12T19:43:55.469" v="4787" actId="47"/>
        <pc:sldMkLst>
          <pc:docMk/>
          <pc:sldMk cId="1122983484" sldId="258"/>
        </pc:sldMkLst>
        <pc:spChg chg="mod ord">
          <ac:chgData name="Veljkovic Nikolaj" userId="8828902f-c470-48fe-b787-18b9b639663a" providerId="ADAL" clId="{EDC37282-0F48-4A98-B227-7B94A7307DCB}" dt="2024-12-10T14:06:01.731" v="2146" actId="2085"/>
          <ac:spMkLst>
            <pc:docMk/>
            <pc:sldMk cId="1122983484" sldId="258"/>
            <ac:spMk id="4" creationId="{4F235D47-EB36-F506-6086-92F2439ACB60}"/>
          </ac:spMkLst>
        </pc:spChg>
        <pc:spChg chg="add del mod">
          <ac:chgData name="Veljkovic Nikolaj" userId="8828902f-c470-48fe-b787-18b9b639663a" providerId="ADAL" clId="{EDC37282-0F48-4A98-B227-7B94A7307DCB}" dt="2024-12-08T21:00:57.298" v="176"/>
          <ac:spMkLst>
            <pc:docMk/>
            <pc:sldMk cId="1122983484" sldId="258"/>
            <ac:spMk id="6" creationId="{B57EAFA1-6FD9-61B4-1474-BDAB9F67F957}"/>
          </ac:spMkLst>
        </pc:spChg>
        <pc:spChg chg="add mod">
          <ac:chgData name="Veljkovic Nikolaj" userId="8828902f-c470-48fe-b787-18b9b639663a" providerId="ADAL" clId="{EDC37282-0F48-4A98-B227-7B94A7307DCB}" dt="2024-12-08T21:04:51.219" v="241" actId="20577"/>
          <ac:spMkLst>
            <pc:docMk/>
            <pc:sldMk cId="1122983484" sldId="258"/>
            <ac:spMk id="7" creationId="{2EF11868-AAC0-C461-AFE2-EC5111414D6C}"/>
          </ac:spMkLst>
        </pc:spChg>
        <pc:spChg chg="add mod ord">
          <ac:chgData name="Veljkovic Nikolaj" userId="8828902f-c470-48fe-b787-18b9b639663a" providerId="ADAL" clId="{EDC37282-0F48-4A98-B227-7B94A7307DCB}" dt="2024-12-10T14:06:20.742" v="2147" actId="2085"/>
          <ac:spMkLst>
            <pc:docMk/>
            <pc:sldMk cId="1122983484" sldId="258"/>
            <ac:spMk id="8" creationId="{6735020E-6801-3051-F952-C8303FFE799F}"/>
          </ac:spMkLst>
        </pc:spChg>
        <pc:grpChg chg="add del mod">
          <ac:chgData name="Veljkovic Nikolaj" userId="8828902f-c470-48fe-b787-18b9b639663a" providerId="ADAL" clId="{EDC37282-0F48-4A98-B227-7B94A7307DCB}" dt="2024-12-08T20:58:38.314" v="157" actId="165"/>
          <ac:grpSpMkLst>
            <pc:docMk/>
            <pc:sldMk cId="1122983484" sldId="258"/>
            <ac:grpSpMk id="2" creationId="{042753F2-2B03-4741-D262-3A226DEEB864}"/>
          </ac:grpSpMkLst>
        </pc:grpChg>
        <pc:grpChg chg="add del mod">
          <ac:chgData name="Veljkovic Nikolaj" userId="8828902f-c470-48fe-b787-18b9b639663a" providerId="ADAL" clId="{EDC37282-0F48-4A98-B227-7B94A7307DCB}" dt="2024-12-08T21:06:03.395" v="252" actId="165"/>
          <ac:grpSpMkLst>
            <pc:docMk/>
            <pc:sldMk cId="1122983484" sldId="258"/>
            <ac:grpSpMk id="5" creationId="{2E4BBBC4-462F-8359-92DE-239B04ABAA5E}"/>
          </ac:grpSpMkLst>
        </pc:grp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3" creationId="{17C30A8C-9E73-528D-5E77-474F8659A8D1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2" creationId="{398C18C8-86C4-F5A2-8157-F9FB9B167C8C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4" creationId="{ACF6D713-1406-4CC6-B97B-F08CBAAA4DDE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6" creationId="{FDADB0D4-F08F-A2EB-6639-650E9EEB56BD}"/>
          </ac:picMkLst>
        </pc:picChg>
      </pc:sldChg>
      <pc:sldChg chg="addSp modSp add del mod modTransition">
        <pc:chgData name="Veljkovic Nikolaj" userId="8828902f-c470-48fe-b787-18b9b639663a" providerId="ADAL" clId="{EDC37282-0F48-4A98-B227-7B94A7307DCB}" dt="2024-12-12T19:44:02.965" v="4789" actId="47"/>
        <pc:sldMkLst>
          <pc:docMk/>
          <pc:sldMk cId="3792082147" sldId="259"/>
        </pc:sldMkLst>
        <pc:spChg chg="add mod ord">
          <ac:chgData name="Veljkovic Nikolaj" userId="8828902f-c470-48fe-b787-18b9b639663a" providerId="ADAL" clId="{EDC37282-0F48-4A98-B227-7B94A7307DCB}" dt="2024-12-10T14:06:32.092" v="2149" actId="2085"/>
          <ac:spMkLst>
            <pc:docMk/>
            <pc:sldMk cId="3792082147" sldId="259"/>
            <ac:spMk id="2" creationId="{279669E6-1202-C4A6-0817-89A8BB5F37FE}"/>
          </ac:spMkLst>
        </pc:spChg>
        <pc:spChg chg="mod">
          <ac:chgData name="Veljkovic Nikolaj" userId="8828902f-c470-48fe-b787-18b9b639663a" providerId="ADAL" clId="{EDC37282-0F48-4A98-B227-7B94A7307DCB}" dt="2024-12-10T14:06:28.811" v="2148" actId="2085"/>
          <ac:spMkLst>
            <pc:docMk/>
            <pc:sldMk cId="3792082147" sldId="259"/>
            <ac:spMk id="4" creationId="{C62FC2D4-B064-5C7C-2A86-B2C28686EBFD}"/>
          </ac:spMkLst>
        </pc:spChg>
        <pc:spChg chg="mod">
          <ac:chgData name="Veljkovic Nikolaj" userId="8828902f-c470-48fe-b787-18b9b639663a" providerId="ADAL" clId="{EDC37282-0F48-4A98-B227-7B94A7307DCB}" dt="2024-12-08T21:12:14.601" v="556" actId="20577"/>
          <ac:spMkLst>
            <pc:docMk/>
            <pc:sldMk cId="3792082147" sldId="259"/>
            <ac:spMk id="7" creationId="{E5ECF640-55F2-609F-E52A-E27CD5C702E5}"/>
          </ac:spMkLst>
        </pc:spChg>
      </pc:sldChg>
      <pc:sldChg chg="addSp delSp modSp new mod modTransition modAnim">
        <pc:chgData name="Veljkovic Nikolaj" userId="8828902f-c470-48fe-b787-18b9b639663a" providerId="ADAL" clId="{EDC37282-0F48-4A98-B227-7B94A7307DCB}" dt="2024-12-12T19:44:12.663" v="4793"/>
        <pc:sldMkLst>
          <pc:docMk/>
          <pc:sldMk cId="1794330345" sldId="260"/>
        </pc:sldMkLst>
        <pc:spChg chg="del">
          <ac:chgData name="Veljkovic Nikolaj" userId="8828902f-c470-48fe-b787-18b9b639663a" providerId="ADAL" clId="{EDC37282-0F48-4A98-B227-7B94A7307DCB}" dt="2024-12-08T21:27:48.038" v="952" actId="478"/>
          <ac:spMkLst>
            <pc:docMk/>
            <pc:sldMk cId="1794330345" sldId="260"/>
            <ac:spMk id="2" creationId="{3826F255-DC96-4455-EC1E-4EEAB4D257A4}"/>
          </ac:spMkLst>
        </pc:spChg>
        <pc:spChg chg="del">
          <ac:chgData name="Veljkovic Nikolaj" userId="8828902f-c470-48fe-b787-18b9b639663a" providerId="ADAL" clId="{EDC37282-0F48-4A98-B227-7B94A7307DCB}" dt="2024-12-08T21:27:47.190" v="951" actId="478"/>
          <ac:spMkLst>
            <pc:docMk/>
            <pc:sldMk cId="1794330345" sldId="260"/>
            <ac:spMk id="3" creationId="{4A51DB5A-DEF5-2A7C-0099-B7EFB847F95F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5" creationId="{9C136875-0D93-DD28-5914-442DC0F4B08E}"/>
          </ac:spMkLst>
        </pc:spChg>
        <pc:spChg chg="add del mod">
          <ac:chgData name="Veljkovic Nikolaj" userId="8828902f-c470-48fe-b787-18b9b639663a" providerId="ADAL" clId="{EDC37282-0F48-4A98-B227-7B94A7307DCB}" dt="2024-12-08T21:28:12.953" v="966" actId="478"/>
          <ac:spMkLst>
            <pc:docMk/>
            <pc:sldMk cId="1794330345" sldId="260"/>
            <ac:spMk id="6" creationId="{528F8927-9D64-FB95-0E39-B6280BDA2749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7" creationId="{4517705B-236C-4F74-7AB4-A07EBD937447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8" creationId="{FE9CF089-BC13-617D-6669-F17AD2E14BDE}"/>
          </ac:spMkLst>
        </pc:spChg>
        <pc:spChg chg="add mod ord topLvl">
          <ac:chgData name="Veljkovic Nikolaj" userId="8828902f-c470-48fe-b787-18b9b639663a" providerId="ADAL" clId="{EDC37282-0F48-4A98-B227-7B94A7307DCB}" dt="2024-12-09T07:47:25.026" v="1494" actId="207"/>
          <ac:spMkLst>
            <pc:docMk/>
            <pc:sldMk cId="1794330345" sldId="260"/>
            <ac:spMk id="9" creationId="{2961B8A7-5892-6A5D-3A9C-B42510F9FBC8}"/>
          </ac:spMkLst>
        </pc:spChg>
        <pc:spChg chg="add mod ord modVis">
          <ac:chgData name="Veljkovic Nikolaj" userId="8828902f-c470-48fe-b787-18b9b639663a" providerId="ADAL" clId="{EDC37282-0F48-4A98-B227-7B94A7307DCB}" dt="2024-12-10T14:06:39.371" v="2150" actId="2085"/>
          <ac:spMkLst>
            <pc:docMk/>
            <pc:sldMk cId="1794330345" sldId="260"/>
            <ac:spMk id="10" creationId="{B90601E6-4F30-1378-718F-87D1A3E614DB}"/>
          </ac:spMkLst>
        </pc:spChg>
        <pc:grpChg chg="add del mod">
          <ac:chgData name="Veljkovic Nikolaj" userId="8828902f-c470-48fe-b787-18b9b639663a" providerId="ADAL" clId="{EDC37282-0F48-4A98-B227-7B94A7307DCB}" dt="2024-12-08T21:39:35.547" v="1151" actId="165"/>
          <ac:grpSpMkLst>
            <pc:docMk/>
            <pc:sldMk cId="1794330345" sldId="260"/>
            <ac:grpSpMk id="11" creationId="{53D560E3-6C74-55B3-8C2D-F10327D14D47}"/>
          </ac:grpSpMkLst>
        </pc:grpChg>
        <pc:picChg chg="add mod ord modVis">
          <ac:chgData name="Veljkovic Nikolaj" userId="8828902f-c470-48fe-b787-18b9b639663a" providerId="ADAL" clId="{EDC37282-0F48-4A98-B227-7B94A7307DCB}" dt="2024-12-09T07:47:39.976" v="1500" actId="14429"/>
          <ac:picMkLst>
            <pc:docMk/>
            <pc:sldMk cId="1794330345" sldId="260"/>
            <ac:picMk id="4" creationId="{1DB55872-F0DA-97E1-4A20-861437076247}"/>
          </ac:picMkLst>
        </pc:picChg>
      </pc:sldChg>
      <pc:sldChg chg="addSp delSp modSp new mod modTransition modClrScheme chgLayout">
        <pc:chgData name="Veljkovic Nikolaj" userId="8828902f-c470-48fe-b787-18b9b639663a" providerId="ADAL" clId="{EDC37282-0F48-4A98-B227-7B94A7307DCB}" dt="2024-12-08T21:39:14.700" v="1142"/>
        <pc:sldMkLst>
          <pc:docMk/>
          <pc:sldMk cId="2287629289" sldId="261"/>
        </pc:sldMkLst>
        <pc:spChg chg="del mod ord">
          <ac:chgData name="Veljkovic Nikolaj" userId="8828902f-c470-48fe-b787-18b9b639663a" providerId="ADAL" clId="{EDC37282-0F48-4A98-B227-7B94A7307DCB}" dt="2024-12-08T21:23:07.644" v="673" actId="700"/>
          <ac:spMkLst>
            <pc:docMk/>
            <pc:sldMk cId="2287629289" sldId="261"/>
            <ac:spMk id="2" creationId="{65E27587-F949-88FE-0979-D8BCFEAD16E8}"/>
          </ac:spMkLst>
        </pc:spChg>
        <pc:spChg chg="del mod ord">
          <ac:chgData name="Veljkovic Nikolaj" userId="8828902f-c470-48fe-b787-18b9b639663a" providerId="ADAL" clId="{EDC37282-0F48-4A98-B227-7B94A7307DCB}" dt="2024-12-08T21:23:07.644" v="673" actId="700"/>
          <ac:spMkLst>
            <pc:docMk/>
            <pc:sldMk cId="2287629289" sldId="261"/>
            <ac:spMk id="3" creationId="{389F506D-0A52-0AB8-DF77-7FB379239577}"/>
          </ac:spMkLst>
        </pc:spChg>
        <pc:spChg chg="add mod ord">
          <ac:chgData name="Veljkovic Nikolaj" userId="8828902f-c470-48fe-b787-18b9b639663a" providerId="ADAL" clId="{EDC37282-0F48-4A98-B227-7B94A7307DCB}" dt="2024-12-08T21:24:39.886" v="768" actId="404"/>
          <ac:spMkLst>
            <pc:docMk/>
            <pc:sldMk cId="2287629289" sldId="261"/>
            <ac:spMk id="4" creationId="{4BD092AD-1E77-12E8-EF10-F5B6170BB6F7}"/>
          </ac:spMkLst>
        </pc:spChg>
        <pc:spChg chg="add mod ord">
          <ac:chgData name="Veljkovic Nikolaj" userId="8828902f-c470-48fe-b787-18b9b639663a" providerId="ADAL" clId="{EDC37282-0F48-4A98-B227-7B94A7307DCB}" dt="2024-12-08T21:25:04.596" v="876" actId="20577"/>
          <ac:spMkLst>
            <pc:docMk/>
            <pc:sldMk cId="2287629289" sldId="261"/>
            <ac:spMk id="5" creationId="{CCD1EE6F-B0E8-B5C4-94A6-4F2D6A1B3CB5}"/>
          </ac:spMkLst>
        </pc:spChg>
      </pc:sldChg>
      <pc:sldChg chg="addSp modSp new mod modAnim">
        <pc:chgData name="Veljkovic Nikolaj" userId="8828902f-c470-48fe-b787-18b9b639663a" providerId="ADAL" clId="{EDC37282-0F48-4A98-B227-7B94A7307DCB}" dt="2024-12-12T14:44:54.269" v="4142" actId="20577"/>
        <pc:sldMkLst>
          <pc:docMk/>
          <pc:sldMk cId="1747572161" sldId="262"/>
        </pc:sldMkLst>
        <pc:spChg chg="mod modVis">
          <ac:chgData name="Veljkovic Nikolaj" userId="8828902f-c470-48fe-b787-18b9b639663a" providerId="ADAL" clId="{EDC37282-0F48-4A98-B227-7B94A7307DCB}" dt="2024-12-09T07:49:27.586" v="1509" actId="14429"/>
          <ac:spMkLst>
            <pc:docMk/>
            <pc:sldMk cId="1747572161" sldId="262"/>
            <ac:spMk id="2" creationId="{58FE6C0F-4D12-10B5-4526-FA74B34DD104}"/>
          </ac:spMkLst>
        </pc:spChg>
        <pc:spChg chg="mod">
          <ac:chgData name="Veljkovic Nikolaj" userId="8828902f-c470-48fe-b787-18b9b639663a" providerId="ADAL" clId="{EDC37282-0F48-4A98-B227-7B94A7307DCB}" dt="2024-12-12T14:44:54.269" v="4142" actId="20577"/>
          <ac:spMkLst>
            <pc:docMk/>
            <pc:sldMk cId="1747572161" sldId="262"/>
            <ac:spMk id="3" creationId="{3CF898E1-5E13-479B-0722-328C91AE26B4}"/>
          </ac:spMkLst>
        </pc:spChg>
        <pc:picChg chg="add mod">
          <ac:chgData name="Veljkovic Nikolaj" userId="8828902f-c470-48fe-b787-18b9b639663a" providerId="ADAL" clId="{EDC37282-0F48-4A98-B227-7B94A7307DCB}" dt="2024-12-09T07:49:04.071" v="1505" actId="1076"/>
          <ac:picMkLst>
            <pc:docMk/>
            <pc:sldMk cId="1747572161" sldId="262"/>
            <ac:picMk id="5" creationId="{68825C3F-1463-2822-18BA-C1F974D3B349}"/>
          </ac:picMkLst>
        </pc:picChg>
      </pc:sldChg>
      <pc:sldChg chg="addSp delSp modSp new mod modTransition addAnim delAnim modAnim">
        <pc:chgData name="Veljkovic Nikolaj" userId="8828902f-c470-48fe-b787-18b9b639663a" providerId="ADAL" clId="{EDC37282-0F48-4A98-B227-7B94A7307DCB}" dt="2024-12-11T12:28:21.291" v="2659" actId="1076"/>
        <pc:sldMkLst>
          <pc:docMk/>
          <pc:sldMk cId="3694373464" sldId="263"/>
        </pc:sldMkLst>
        <pc:spChg chg="mod">
          <ac:chgData name="Veljkovic Nikolaj" userId="8828902f-c470-48fe-b787-18b9b639663a" providerId="ADAL" clId="{EDC37282-0F48-4A98-B227-7B94A7307DCB}" dt="2024-12-09T08:11:17.746" v="1549" actId="20577"/>
          <ac:spMkLst>
            <pc:docMk/>
            <pc:sldMk cId="3694373464" sldId="263"/>
            <ac:spMk id="2" creationId="{D9539AE8-9B67-0F90-C2C9-89889BFB61E8}"/>
          </ac:spMkLst>
        </pc:spChg>
        <pc:spChg chg="del">
          <ac:chgData name="Veljkovic Nikolaj" userId="8828902f-c470-48fe-b787-18b9b639663a" providerId="ADAL" clId="{EDC37282-0F48-4A98-B227-7B94A7307DCB}" dt="2024-12-10T09:54:50.768" v="2009" actId="931"/>
          <ac:spMkLst>
            <pc:docMk/>
            <pc:sldMk cId="3694373464" sldId="263"/>
            <ac:spMk id="3" creationId="{59F7F102-AEC8-AAE5-3101-9B004E0246A7}"/>
          </ac:spMkLst>
        </pc:spChg>
        <pc:spChg chg="add del mod ord">
          <ac:chgData name="Veljkovic Nikolaj" userId="8828902f-c470-48fe-b787-18b9b639663a" providerId="ADAL" clId="{EDC37282-0F48-4A98-B227-7B94A7307DCB}" dt="2024-12-10T13:09:09.405" v="2110" actId="208"/>
          <ac:spMkLst>
            <pc:docMk/>
            <pc:sldMk cId="3694373464" sldId="263"/>
            <ac:spMk id="12" creationId="{044DF6A9-9691-0FE4-7937-30188BF0F715}"/>
          </ac:spMkLst>
        </pc:spChg>
        <pc:picChg chg="add mod ord">
          <ac:chgData name="Veljkovic Nikolaj" userId="8828902f-c470-48fe-b787-18b9b639663a" providerId="ADAL" clId="{EDC37282-0F48-4A98-B227-7B94A7307DCB}" dt="2024-12-11T12:28:14.400" v="2657" actId="1076"/>
          <ac:picMkLst>
            <pc:docMk/>
            <pc:sldMk cId="3694373464" sldId="263"/>
            <ac:picMk id="5" creationId="{0C4D5DBC-C21A-AE8A-856E-2E066EA66AE0}"/>
          </ac:picMkLst>
        </pc:picChg>
        <pc:picChg chg="add del mod">
          <ac:chgData name="Veljkovic Nikolaj" userId="8828902f-c470-48fe-b787-18b9b639663a" providerId="ADAL" clId="{EDC37282-0F48-4A98-B227-7B94A7307DCB}" dt="2024-12-10T13:02:17.422" v="2056" actId="478"/>
          <ac:picMkLst>
            <pc:docMk/>
            <pc:sldMk cId="3694373464" sldId="263"/>
            <ac:picMk id="7" creationId="{3030CF8A-1B27-3999-C019-E715AF3FBB40}"/>
          </ac:picMkLst>
        </pc:picChg>
        <pc:picChg chg="add mod">
          <ac:chgData name="Veljkovic Nikolaj" userId="8828902f-c470-48fe-b787-18b9b639663a" providerId="ADAL" clId="{EDC37282-0F48-4A98-B227-7B94A7307DCB}" dt="2024-12-11T12:28:21.291" v="2659" actId="1076"/>
          <ac:picMkLst>
            <pc:docMk/>
            <pc:sldMk cId="3694373464" sldId="263"/>
            <ac:picMk id="9" creationId="{EF2DC035-4A0E-E4DB-A730-8CE5E5132455}"/>
          </ac:picMkLst>
        </pc:picChg>
        <pc:picChg chg="add mod ord modCrop">
          <ac:chgData name="Veljkovic Nikolaj" userId="8828902f-c470-48fe-b787-18b9b639663a" providerId="ADAL" clId="{EDC37282-0F48-4A98-B227-7B94A7307DCB}" dt="2024-12-11T12:28:20.893" v="2658" actId="1076"/>
          <ac:picMkLst>
            <pc:docMk/>
            <pc:sldMk cId="3694373464" sldId="263"/>
            <ac:picMk id="11" creationId="{87F9A076-D1A4-BA64-AA63-FA3063DD4DD0}"/>
          </ac:picMkLst>
        </pc:picChg>
      </pc:sldChg>
      <pc:sldChg chg="addSp delSp modSp new mod ord modTransition delAnim modAnim">
        <pc:chgData name="Veljkovic Nikolaj" userId="8828902f-c470-48fe-b787-18b9b639663a" providerId="ADAL" clId="{EDC37282-0F48-4A98-B227-7B94A7307DCB}" dt="2024-12-12T20:22:25.341" v="4854" actId="478"/>
        <pc:sldMkLst>
          <pc:docMk/>
          <pc:sldMk cId="3577652633" sldId="264"/>
        </pc:sldMkLst>
        <pc:spChg chg="mod">
          <ac:chgData name="Veljkovic Nikolaj" userId="8828902f-c470-48fe-b787-18b9b639663a" providerId="ADAL" clId="{EDC37282-0F48-4A98-B227-7B94A7307DCB}" dt="2024-12-12T13:54:49.169" v="3631" actId="20577"/>
          <ac:spMkLst>
            <pc:docMk/>
            <pc:sldMk cId="3577652633" sldId="264"/>
            <ac:spMk id="2" creationId="{A251976F-A097-DD19-C801-558AC91445DE}"/>
          </ac:spMkLst>
        </pc:spChg>
        <pc:spChg chg="mod">
          <ac:chgData name="Veljkovic Nikolaj" userId="8828902f-c470-48fe-b787-18b9b639663a" providerId="ADAL" clId="{EDC37282-0F48-4A98-B227-7B94A7307DCB}" dt="2024-12-12T19:22:34.681" v="4587" actId="20577"/>
          <ac:spMkLst>
            <pc:docMk/>
            <pc:sldMk cId="3577652633" sldId="264"/>
            <ac:spMk id="3" creationId="{757A2980-E1BB-DA37-47F9-487819BF66DC}"/>
          </ac:spMkLst>
        </pc:spChg>
        <pc:spChg chg="add del mod">
          <ac:chgData name="Veljkovic Nikolaj" userId="8828902f-c470-48fe-b787-18b9b639663a" providerId="ADAL" clId="{EDC37282-0F48-4A98-B227-7B94A7307DCB}" dt="2024-12-12T13:54:36.325" v="3581" actId="478"/>
          <ac:spMkLst>
            <pc:docMk/>
            <pc:sldMk cId="3577652633" sldId="264"/>
            <ac:spMk id="5" creationId="{4ADB98CD-550C-AD85-F64F-14F8E29A4509}"/>
          </ac:spMkLst>
        </pc:spChg>
        <pc:spChg chg="add mod">
          <ac:chgData name="Veljkovic Nikolaj" userId="8828902f-c470-48fe-b787-18b9b639663a" providerId="ADAL" clId="{EDC37282-0F48-4A98-B227-7B94A7307DCB}" dt="2024-12-10T18:06:50.298" v="2546" actId="1076"/>
          <ac:spMkLst>
            <pc:docMk/>
            <pc:sldMk cId="3577652633" sldId="264"/>
            <ac:spMk id="6" creationId="{4DC00942-D2C8-CC36-F107-5BE4D4736B9E}"/>
          </ac:spMkLst>
        </pc:spChg>
        <pc:spChg chg="add del">
          <ac:chgData name="Veljkovic Nikolaj" userId="8828902f-c470-48fe-b787-18b9b639663a" providerId="ADAL" clId="{EDC37282-0F48-4A98-B227-7B94A7307DCB}" dt="2024-12-10T18:05:25.734" v="2514" actId="22"/>
          <ac:spMkLst>
            <pc:docMk/>
            <pc:sldMk cId="3577652633" sldId="264"/>
            <ac:spMk id="13" creationId="{1200DAAD-3F2C-90E7-AFEB-DBF55C11DC45}"/>
          </ac:spMkLst>
        </pc:spChg>
        <pc:spChg chg="add del mod">
          <ac:chgData name="Veljkovic Nikolaj" userId="8828902f-c470-48fe-b787-18b9b639663a" providerId="ADAL" clId="{EDC37282-0F48-4A98-B227-7B94A7307DCB}" dt="2024-12-12T20:22:25.341" v="4854" actId="478"/>
          <ac:spMkLst>
            <pc:docMk/>
            <pc:sldMk cId="3577652633" sldId="264"/>
            <ac:spMk id="14" creationId="{1EFEB861-ADCA-BA81-B057-E31B621174DD}"/>
          </ac:spMkLst>
        </pc:spChg>
        <pc:picChg chg="add del mod">
          <ac:chgData name="Veljkovic Nikolaj" userId="8828902f-c470-48fe-b787-18b9b639663a" providerId="ADAL" clId="{EDC37282-0F48-4A98-B227-7B94A7307DCB}" dt="2024-12-10T17:58:17.006" v="2162" actId="478"/>
          <ac:picMkLst>
            <pc:docMk/>
            <pc:sldMk cId="3577652633" sldId="264"/>
            <ac:picMk id="5" creationId="{9BE2C707-9FF7-8659-B5B8-885CC0C86ABC}"/>
          </ac:picMkLst>
        </pc:pic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8" creationId="{09B7D3F1-D7F6-0B3F-F7A9-2B1A2F67842A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9" creationId="{97459CEB-C9B5-F35D-CE8B-1C43EB8D32E5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10" creationId="{591428BB-9183-D1BF-C28D-CAB6B4A43F6F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11" creationId="{89A567B0-A5D3-49C4-A580-F3FB36F5E605}"/>
          </ac:cxnSpMkLst>
        </pc:cxnChg>
      </pc:sldChg>
      <pc:sldChg chg="addSp delSp modSp new mod delAnim modAnim">
        <pc:chgData name="Veljkovic Nikolaj" userId="8828902f-c470-48fe-b787-18b9b639663a" providerId="ADAL" clId="{EDC37282-0F48-4A98-B227-7B94A7307DCB}" dt="2024-12-10T14:06:56.464" v="2152" actId="2085"/>
        <pc:sldMkLst>
          <pc:docMk/>
          <pc:sldMk cId="1680185390" sldId="265"/>
        </pc:sldMkLst>
        <pc:spChg chg="mod">
          <ac:chgData name="Veljkovic Nikolaj" userId="8828902f-c470-48fe-b787-18b9b639663a" providerId="ADAL" clId="{EDC37282-0F48-4A98-B227-7B94A7307DCB}" dt="2024-12-09T08:16:21.794" v="1596" actId="20577"/>
          <ac:spMkLst>
            <pc:docMk/>
            <pc:sldMk cId="1680185390" sldId="265"/>
            <ac:spMk id="2" creationId="{C399A420-4870-B682-6672-4F9181C25237}"/>
          </ac:spMkLst>
        </pc:spChg>
        <pc:spChg chg="del">
          <ac:chgData name="Veljkovic Nikolaj" userId="8828902f-c470-48fe-b787-18b9b639663a" providerId="ADAL" clId="{EDC37282-0F48-4A98-B227-7B94A7307DCB}" dt="2024-12-09T08:47:25.553" v="1668" actId="478"/>
          <ac:spMkLst>
            <pc:docMk/>
            <pc:sldMk cId="1680185390" sldId="265"/>
            <ac:spMk id="3" creationId="{E24F305C-6718-351A-B032-C2AFC2591DA8}"/>
          </ac:spMkLst>
        </pc:spChg>
        <pc:spChg chg="add mod ord">
          <ac:chgData name="Veljkovic Nikolaj" userId="8828902f-c470-48fe-b787-18b9b639663a" providerId="ADAL" clId="{EDC37282-0F48-4A98-B227-7B94A7307DCB}" dt="2024-12-10T14:06:56.464" v="2152" actId="2085"/>
          <ac:spMkLst>
            <pc:docMk/>
            <pc:sldMk cId="1680185390" sldId="265"/>
            <ac:spMk id="27" creationId="{88D64807-4D1D-AD16-A017-4941BF3BBC66}"/>
          </ac:spMkLst>
        </pc:spChg>
        <pc:spChg chg="add mod">
          <ac:chgData name="Veljkovic Nikolaj" userId="8828902f-c470-48fe-b787-18b9b639663a" providerId="ADAL" clId="{EDC37282-0F48-4A98-B227-7B94A7307DCB}" dt="2024-12-09T12:43:16.007" v="1914" actId="122"/>
          <ac:spMkLst>
            <pc:docMk/>
            <pc:sldMk cId="1680185390" sldId="265"/>
            <ac:spMk id="42" creationId="{80DA992E-8789-69B1-AFD4-CE6335068652}"/>
          </ac:spMkLst>
        </pc:spChg>
        <pc:spChg chg="add mod">
          <ac:chgData name="Veljkovic Nikolaj" userId="8828902f-c470-48fe-b787-18b9b639663a" providerId="ADAL" clId="{EDC37282-0F48-4A98-B227-7B94A7307DCB}" dt="2024-12-09T09:15:13.813" v="1835" actId="1076"/>
          <ac:spMkLst>
            <pc:docMk/>
            <pc:sldMk cId="1680185390" sldId="265"/>
            <ac:spMk id="45" creationId="{D17816DA-5170-250F-2886-750A1ACFA222}"/>
          </ac:spMkLst>
        </pc:spChg>
        <pc:spChg chg="add mod">
          <ac:chgData name="Veljkovic Nikolaj" userId="8828902f-c470-48fe-b787-18b9b639663a" providerId="ADAL" clId="{EDC37282-0F48-4A98-B227-7B94A7307DCB}" dt="2024-12-09T09:15:53.947" v="1844" actId="20577"/>
          <ac:spMkLst>
            <pc:docMk/>
            <pc:sldMk cId="1680185390" sldId="265"/>
            <ac:spMk id="46" creationId="{9BD8B2B8-925C-F3CC-A650-65492A7A8EB9}"/>
          </ac:spMkLst>
        </pc:spChg>
        <pc:spChg chg="add mod">
          <ac:chgData name="Veljkovic Nikolaj" userId="8828902f-c470-48fe-b787-18b9b639663a" providerId="ADAL" clId="{EDC37282-0F48-4A98-B227-7B94A7307DCB}" dt="2024-12-09T09:15:51.134" v="1843" actId="20577"/>
          <ac:spMkLst>
            <pc:docMk/>
            <pc:sldMk cId="1680185390" sldId="265"/>
            <ac:spMk id="47" creationId="{5DF05AF3-33F5-6750-A509-2E431B0FDE3A}"/>
          </ac:spMkLst>
        </pc:spChg>
        <pc:spChg chg="add mod">
          <ac:chgData name="Veljkovic Nikolaj" userId="8828902f-c470-48fe-b787-18b9b639663a" providerId="ADAL" clId="{EDC37282-0F48-4A98-B227-7B94A7307DCB}" dt="2024-12-09T09:15:57.689" v="1845" actId="20577"/>
          <ac:spMkLst>
            <pc:docMk/>
            <pc:sldMk cId="1680185390" sldId="265"/>
            <ac:spMk id="48" creationId="{E0BF08F6-453E-57F3-11BB-0150C0D9FC20}"/>
          </ac:spMkLst>
        </pc:spChg>
        <pc:spChg chg="add mod">
          <ac:chgData name="Veljkovic Nikolaj" userId="8828902f-c470-48fe-b787-18b9b639663a" providerId="ADAL" clId="{EDC37282-0F48-4A98-B227-7B94A7307DCB}" dt="2024-12-09T12:44:09.222" v="1926" actId="1076"/>
          <ac:spMkLst>
            <pc:docMk/>
            <pc:sldMk cId="1680185390" sldId="265"/>
            <ac:spMk id="53" creationId="{7CBC7CB3-D9D0-FCE6-FD52-ABC257A697A0}"/>
          </ac:spMkLst>
        </pc:spChg>
        <pc:picChg chg="add del mod">
          <ac:chgData name="Veljkovic Nikolaj" userId="8828902f-c470-48fe-b787-18b9b639663a" providerId="ADAL" clId="{EDC37282-0F48-4A98-B227-7B94A7307DCB}" dt="2024-12-09T08:48:24.627" v="1682" actId="478"/>
          <ac:picMkLst>
            <pc:docMk/>
            <pc:sldMk cId="1680185390" sldId="265"/>
            <ac:picMk id="5" creationId="{4FAD543D-5B26-6763-3BD1-25045747D3A3}"/>
          </ac:picMkLst>
        </pc:picChg>
        <pc:picChg chg="add mod">
          <ac:chgData name="Veljkovic Nikolaj" userId="8828902f-c470-48fe-b787-18b9b639663a" providerId="ADAL" clId="{EDC37282-0F48-4A98-B227-7B94A7307DCB}" dt="2024-12-09T12:47:26.568" v="1950" actId="1076"/>
          <ac:picMkLst>
            <pc:docMk/>
            <pc:sldMk cId="1680185390" sldId="265"/>
            <ac:picMk id="6" creationId="{0E00E940-BEA3-B783-980D-D4695C13F5BE}"/>
          </ac:picMkLst>
        </pc:picChg>
        <pc:picChg chg="add mod">
          <ac:chgData name="Veljkovic Nikolaj" userId="8828902f-c470-48fe-b787-18b9b639663a" providerId="ADAL" clId="{EDC37282-0F48-4A98-B227-7B94A7307DCB}" dt="2024-12-09T12:47:26.078" v="1948" actId="1076"/>
          <ac:picMkLst>
            <pc:docMk/>
            <pc:sldMk cId="1680185390" sldId="265"/>
            <ac:picMk id="7" creationId="{628B8012-E2B7-E34E-D926-34253A6E315C}"/>
          </ac:picMkLst>
        </pc:picChg>
        <pc:picChg chg="add mod">
          <ac:chgData name="Veljkovic Nikolaj" userId="8828902f-c470-48fe-b787-18b9b639663a" providerId="ADAL" clId="{EDC37282-0F48-4A98-B227-7B94A7307DCB}" dt="2024-12-09T12:47:25.811" v="1947" actId="1076"/>
          <ac:picMkLst>
            <pc:docMk/>
            <pc:sldMk cId="1680185390" sldId="265"/>
            <ac:picMk id="8" creationId="{F4A1A563-7A90-C901-9417-056C9F783599}"/>
          </ac:picMkLst>
        </pc:picChg>
        <pc:picChg chg="add mod">
          <ac:chgData name="Veljkovic Nikolaj" userId="8828902f-c470-48fe-b787-18b9b639663a" providerId="ADAL" clId="{EDC37282-0F48-4A98-B227-7B94A7307DCB}" dt="2024-12-09T12:47:26.811" v="1951" actId="1076"/>
          <ac:picMkLst>
            <pc:docMk/>
            <pc:sldMk cId="1680185390" sldId="265"/>
            <ac:picMk id="9" creationId="{B8EDE225-99F7-D0AD-4637-EF48DF766AE7}"/>
          </ac:picMkLst>
        </pc:picChg>
        <pc:picChg chg="add del mod ord modVis">
          <ac:chgData name="Veljkovic Nikolaj" userId="8828902f-c470-48fe-b787-18b9b639663a" providerId="ADAL" clId="{EDC37282-0F48-4A98-B227-7B94A7307DCB}" dt="2024-12-09T08:57:56.573" v="1748" actId="478"/>
          <ac:picMkLst>
            <pc:docMk/>
            <pc:sldMk cId="1680185390" sldId="265"/>
            <ac:picMk id="26" creationId="{7B15D268-4D5C-C854-8BE3-CF6B051E9810}"/>
          </ac:picMkLst>
        </pc:picChg>
        <pc:picChg chg="add del mod modCrop">
          <ac:chgData name="Veljkovic Nikolaj" userId="8828902f-c470-48fe-b787-18b9b639663a" providerId="ADAL" clId="{EDC37282-0F48-4A98-B227-7B94A7307DCB}" dt="2024-12-09T12:42:33.998" v="1872" actId="478"/>
          <ac:picMkLst>
            <pc:docMk/>
            <pc:sldMk cId="1680185390" sldId="265"/>
            <ac:picMk id="50" creationId="{A282C713-FD75-2E29-C990-BCC8E4038541}"/>
          </ac:picMkLst>
        </pc:picChg>
        <pc:picChg chg="add mod">
          <ac:chgData name="Veljkovic Nikolaj" userId="8828902f-c470-48fe-b787-18b9b639663a" providerId="ADAL" clId="{EDC37282-0F48-4A98-B227-7B94A7307DCB}" dt="2024-12-09T12:42:49.166" v="1878" actId="1076"/>
          <ac:picMkLst>
            <pc:docMk/>
            <pc:sldMk cId="1680185390" sldId="265"/>
            <ac:picMk id="52" creationId="{C9951956-8B44-05A2-2CF0-214AF30EFA13}"/>
          </ac:picMkLst>
        </pc:picChg>
        <pc:cxnChg chg="add mod">
          <ac:chgData name="Veljkovic Nikolaj" userId="8828902f-c470-48fe-b787-18b9b639663a" providerId="ADAL" clId="{EDC37282-0F48-4A98-B227-7B94A7307DCB}" dt="2024-12-09T08:59:09.892" v="1764" actId="14100"/>
          <ac:cxnSpMkLst>
            <pc:docMk/>
            <pc:sldMk cId="1680185390" sldId="265"/>
            <ac:cxnSpMk id="11" creationId="{D912EC87-AF33-04AE-02BF-58AF28B311BA}"/>
          </ac:cxnSpMkLst>
        </pc:cxnChg>
        <pc:cxnChg chg="add mod">
          <ac:chgData name="Veljkovic Nikolaj" userId="8828902f-c470-48fe-b787-18b9b639663a" providerId="ADAL" clId="{EDC37282-0F48-4A98-B227-7B94A7307DCB}" dt="2024-12-09T08:59:02.880" v="1762" actId="14100"/>
          <ac:cxnSpMkLst>
            <pc:docMk/>
            <pc:sldMk cId="1680185390" sldId="265"/>
            <ac:cxnSpMk id="12" creationId="{A0798164-60EF-C535-0198-5CED09375EE2}"/>
          </ac:cxnSpMkLst>
        </pc:cxnChg>
        <pc:cxnChg chg="add mod">
          <ac:chgData name="Veljkovic Nikolaj" userId="8828902f-c470-48fe-b787-18b9b639663a" providerId="ADAL" clId="{EDC37282-0F48-4A98-B227-7B94A7307DCB}" dt="2024-12-09T09:10:31.914" v="1772" actId="14100"/>
          <ac:cxnSpMkLst>
            <pc:docMk/>
            <pc:sldMk cId="1680185390" sldId="265"/>
            <ac:cxnSpMk id="13" creationId="{5CAC6692-9B0E-47B3-AAAC-C9F1063B43B6}"/>
          </ac:cxnSpMkLst>
        </pc:cxnChg>
        <pc:cxnChg chg="add mod">
          <ac:chgData name="Veljkovic Nikolaj" userId="8828902f-c470-48fe-b787-18b9b639663a" providerId="ADAL" clId="{EDC37282-0F48-4A98-B227-7B94A7307DCB}" dt="2024-12-09T09:10:08.176" v="1767" actId="14100"/>
          <ac:cxnSpMkLst>
            <pc:docMk/>
            <pc:sldMk cId="1680185390" sldId="265"/>
            <ac:cxnSpMk id="16" creationId="{664DE534-65CA-54E3-DEEB-D09064705136}"/>
          </ac:cxnSpMkLst>
        </pc:cxnChg>
        <pc:cxnChg chg="add mod">
          <ac:chgData name="Veljkovic Nikolaj" userId="8828902f-c470-48fe-b787-18b9b639663a" providerId="ADAL" clId="{EDC37282-0F48-4A98-B227-7B94A7307DCB}" dt="2024-12-09T09:10:22.624" v="1770" actId="14100"/>
          <ac:cxnSpMkLst>
            <pc:docMk/>
            <pc:sldMk cId="1680185390" sldId="265"/>
            <ac:cxnSpMk id="19" creationId="{AB5E2BDE-7C12-16F5-A4CD-09EAFC84F65F}"/>
          </ac:cxnSpMkLst>
        </pc:cxnChg>
        <pc:cxnChg chg="add mod">
          <ac:chgData name="Veljkovic Nikolaj" userId="8828902f-c470-48fe-b787-18b9b639663a" providerId="ADAL" clId="{EDC37282-0F48-4A98-B227-7B94A7307DCB}" dt="2024-12-09T09:14:32.881" v="1792" actId="14100"/>
          <ac:cxnSpMkLst>
            <pc:docMk/>
            <pc:sldMk cId="1680185390" sldId="265"/>
            <ac:cxnSpMk id="23" creationId="{C3D327D9-0318-47E0-2F89-3D164473A697}"/>
          </ac:cxnSpMkLst>
        </pc:cxnChg>
      </pc:sldChg>
      <pc:sldChg chg="addSp delSp modSp new mod delAnim modAnim">
        <pc:chgData name="Veljkovic Nikolaj" userId="8828902f-c470-48fe-b787-18b9b639663a" providerId="ADAL" clId="{EDC37282-0F48-4A98-B227-7B94A7307DCB}" dt="2024-12-12T19:33:46.505" v="4741"/>
        <pc:sldMkLst>
          <pc:docMk/>
          <pc:sldMk cId="3857556115" sldId="266"/>
        </pc:sldMkLst>
        <pc:spChg chg="mod">
          <ac:chgData name="Veljkovic Nikolaj" userId="8828902f-c470-48fe-b787-18b9b639663a" providerId="ADAL" clId="{EDC37282-0F48-4A98-B227-7B94A7307DCB}" dt="2024-12-09T08:17:39.750" v="1624" actId="20577"/>
          <ac:spMkLst>
            <pc:docMk/>
            <pc:sldMk cId="3857556115" sldId="266"/>
            <ac:spMk id="2" creationId="{1B72FE23-D57D-D234-0C54-E11095BCDDA8}"/>
          </ac:spMkLst>
        </pc:spChg>
        <pc:spChg chg="del">
          <ac:chgData name="Veljkovic Nikolaj" userId="8828902f-c470-48fe-b787-18b9b639663a" providerId="ADAL" clId="{EDC37282-0F48-4A98-B227-7B94A7307DCB}" dt="2024-12-12T13:58:27.187" v="3712"/>
          <ac:spMkLst>
            <pc:docMk/>
            <pc:sldMk cId="3857556115" sldId="266"/>
            <ac:spMk id="3" creationId="{3B2A114B-860E-030D-9E96-D37BABFB2836}"/>
          </ac:spMkLst>
        </pc:spChg>
        <pc:spChg chg="add del mod">
          <ac:chgData name="Veljkovic Nikolaj" userId="8828902f-c470-48fe-b787-18b9b639663a" providerId="ADAL" clId="{EDC37282-0F48-4A98-B227-7B94A7307DCB}" dt="2024-12-12T14:08:37.962" v="3801" actId="478"/>
          <ac:spMkLst>
            <pc:docMk/>
            <pc:sldMk cId="3857556115" sldId="266"/>
            <ac:spMk id="19" creationId="{56B362D8-7FCE-A546-F11D-A7B8AF96BBA3}"/>
          </ac:spMkLst>
        </pc:spChg>
        <pc:spChg chg="add del mod">
          <ac:chgData name="Veljkovic Nikolaj" userId="8828902f-c470-48fe-b787-18b9b639663a" providerId="ADAL" clId="{EDC37282-0F48-4A98-B227-7B94A7307DCB}" dt="2024-12-12T19:31:09.447" v="4732" actId="478"/>
          <ac:spMkLst>
            <pc:docMk/>
            <pc:sldMk cId="3857556115" sldId="266"/>
            <ac:spMk id="20" creationId="{CD560193-BBC1-E024-85EB-2449D38AA25C}"/>
          </ac:spMkLst>
        </pc:spChg>
        <pc:picChg chg="add mod modVis">
          <ac:chgData name="Veljkovic Nikolaj" userId="8828902f-c470-48fe-b787-18b9b639663a" providerId="ADAL" clId="{EDC37282-0F48-4A98-B227-7B94A7307DCB}" dt="2024-12-12T19:33:26.382" v="4737" actId="1076"/>
          <ac:picMkLst>
            <pc:docMk/>
            <pc:sldMk cId="3857556115" sldId="266"/>
            <ac:picMk id="3" creationId="{84F64ED5-9F30-A5EA-40C7-297DEBF51D2E}"/>
          </ac:picMkLst>
        </pc:picChg>
        <pc:picChg chg="add del mod modVis">
          <ac:chgData name="Veljkovic Nikolaj" userId="8828902f-c470-48fe-b787-18b9b639663a" providerId="ADAL" clId="{EDC37282-0F48-4A98-B227-7B94A7307DCB}" dt="2024-12-12T14:08:27.688" v="3800" actId="478"/>
          <ac:picMkLst>
            <pc:docMk/>
            <pc:sldMk cId="3857556115" sldId="266"/>
            <ac:picMk id="5" creationId="{AC82C480-894B-69CC-C271-077A7E355853}"/>
          </ac:picMkLst>
        </pc:picChg>
        <pc:picChg chg="add del mod modVis modCrop">
          <ac:chgData name="Veljkovic Nikolaj" userId="8828902f-c470-48fe-b787-18b9b639663a" providerId="ADAL" clId="{EDC37282-0F48-4A98-B227-7B94A7307DCB}" dt="2024-12-12T14:08:25.236" v="3799" actId="478"/>
          <ac:picMkLst>
            <pc:docMk/>
            <pc:sldMk cId="3857556115" sldId="266"/>
            <ac:picMk id="7" creationId="{D3433ADF-0857-7151-F3D6-85CBF443AE21}"/>
          </ac:picMkLst>
        </pc:picChg>
        <pc:picChg chg="add del mod modVis">
          <ac:chgData name="Veljkovic Nikolaj" userId="8828902f-c470-48fe-b787-18b9b639663a" providerId="ADAL" clId="{EDC37282-0F48-4A98-B227-7B94A7307DCB}" dt="2024-12-12T14:08:24.118" v="3798" actId="478"/>
          <ac:picMkLst>
            <pc:docMk/>
            <pc:sldMk cId="3857556115" sldId="266"/>
            <ac:picMk id="9" creationId="{86049A84-CFF8-557D-DDF3-91F1F203D3B7}"/>
          </ac:picMkLst>
        </pc:picChg>
        <pc:picChg chg="add del mod modVis">
          <ac:chgData name="Veljkovic Nikolaj" userId="8828902f-c470-48fe-b787-18b9b639663a" providerId="ADAL" clId="{EDC37282-0F48-4A98-B227-7B94A7307DCB}" dt="2024-12-12T14:08:23.248" v="3797" actId="478"/>
          <ac:picMkLst>
            <pc:docMk/>
            <pc:sldMk cId="3857556115" sldId="266"/>
            <ac:picMk id="11" creationId="{502A544E-A5B3-785D-BDC6-A0E2E0A7F923}"/>
          </ac:picMkLst>
        </pc:picChg>
        <pc:picChg chg="add del mod modVis">
          <ac:chgData name="Veljkovic Nikolaj" userId="8828902f-c470-48fe-b787-18b9b639663a" providerId="ADAL" clId="{EDC37282-0F48-4A98-B227-7B94A7307DCB}" dt="2024-12-12T14:08:21.873" v="3796" actId="478"/>
          <ac:picMkLst>
            <pc:docMk/>
            <pc:sldMk cId="3857556115" sldId="266"/>
            <ac:picMk id="13" creationId="{E03653BB-6508-0FF2-F912-C2B4A4A83B1A}"/>
          </ac:picMkLst>
        </pc:picChg>
        <pc:picChg chg="add mod ord modVis modCrop">
          <ac:chgData name="Veljkovic Nikolaj" userId="8828902f-c470-48fe-b787-18b9b639663a" providerId="ADAL" clId="{EDC37282-0F48-4A98-B227-7B94A7307DCB}" dt="2024-12-12T14:08:46.893" v="3803" actId="1076"/>
          <ac:picMkLst>
            <pc:docMk/>
            <pc:sldMk cId="3857556115" sldId="266"/>
            <ac:picMk id="15" creationId="{60F306C8-DB84-6C51-70FB-8CF9DC7D85A4}"/>
          </ac:picMkLst>
        </pc:picChg>
        <pc:picChg chg="add mod modCrop">
          <ac:chgData name="Veljkovic Nikolaj" userId="8828902f-c470-48fe-b787-18b9b639663a" providerId="ADAL" clId="{EDC37282-0F48-4A98-B227-7B94A7307DCB}" dt="2024-12-12T14:08:03.474" v="3785" actId="1076"/>
          <ac:picMkLst>
            <pc:docMk/>
            <pc:sldMk cId="3857556115" sldId="266"/>
            <ac:picMk id="17" creationId="{ACB73004-FDC2-0DF7-9D80-783CCC9CD8B9}"/>
          </ac:picMkLst>
        </pc:picChg>
      </pc:sldChg>
      <pc:sldChg chg="modSp new mod modAnim">
        <pc:chgData name="Veljkovic Nikolaj" userId="8828902f-c470-48fe-b787-18b9b639663a" providerId="ADAL" clId="{EDC37282-0F48-4A98-B227-7B94A7307DCB}" dt="2024-12-12T19:35:29.663" v="4742" actId="1076"/>
        <pc:sldMkLst>
          <pc:docMk/>
          <pc:sldMk cId="3589514580" sldId="267"/>
        </pc:sldMkLst>
        <pc:spChg chg="mod">
          <ac:chgData name="Veljkovic Nikolaj" userId="8828902f-c470-48fe-b787-18b9b639663a" providerId="ADAL" clId="{EDC37282-0F48-4A98-B227-7B94A7307DCB}" dt="2024-12-09T08:17:47.917" v="1635" actId="20577"/>
          <ac:spMkLst>
            <pc:docMk/>
            <pc:sldMk cId="3589514580" sldId="267"/>
            <ac:spMk id="2" creationId="{152611BB-B8AD-0F45-D879-E798A537C046}"/>
          </ac:spMkLst>
        </pc:spChg>
        <pc:spChg chg="mod">
          <ac:chgData name="Veljkovic Nikolaj" userId="8828902f-c470-48fe-b787-18b9b639663a" providerId="ADAL" clId="{EDC37282-0F48-4A98-B227-7B94A7307DCB}" dt="2024-12-12T19:35:29.663" v="4742" actId="1076"/>
          <ac:spMkLst>
            <pc:docMk/>
            <pc:sldMk cId="3589514580" sldId="267"/>
            <ac:spMk id="3" creationId="{E539D981-0DCD-8A43-CAE4-DB2EA8EABFEE}"/>
          </ac:spMkLst>
        </pc:spChg>
      </pc:sldChg>
      <pc:sldChg chg="addSp delSp modSp new mod modAnim">
        <pc:chgData name="Veljkovic Nikolaj" userId="8828902f-c470-48fe-b787-18b9b639663a" providerId="ADAL" clId="{EDC37282-0F48-4A98-B227-7B94A7307DCB}" dt="2024-12-12T19:36:58.788" v="4749" actId="1076"/>
        <pc:sldMkLst>
          <pc:docMk/>
          <pc:sldMk cId="1572191237" sldId="268"/>
        </pc:sldMkLst>
        <pc:spChg chg="mod">
          <ac:chgData name="Veljkovic Nikolaj" userId="8828902f-c470-48fe-b787-18b9b639663a" providerId="ADAL" clId="{EDC37282-0F48-4A98-B227-7B94A7307DCB}" dt="2024-12-12T14:21:05.881" v="3872" actId="1076"/>
          <ac:spMkLst>
            <pc:docMk/>
            <pc:sldMk cId="1572191237" sldId="268"/>
            <ac:spMk id="2" creationId="{02E788C9-D5FC-E97F-2672-5A6C9F6DA6E2}"/>
          </ac:spMkLst>
        </pc:spChg>
        <pc:spChg chg="del mod">
          <ac:chgData name="Veljkovic Nikolaj" userId="8828902f-c470-48fe-b787-18b9b639663a" providerId="ADAL" clId="{EDC37282-0F48-4A98-B227-7B94A7307DCB}" dt="2024-12-12T14:20:59.221" v="3870" actId="478"/>
          <ac:spMkLst>
            <pc:docMk/>
            <pc:sldMk cId="1572191237" sldId="268"/>
            <ac:spMk id="3" creationId="{B8B8FB4A-8C7B-3850-E46A-839BFAB8FA73}"/>
          </ac:spMkLst>
        </pc:spChg>
        <pc:graphicFrameChg chg="del mod">
          <ac:chgData name="Veljkovic Nikolaj" userId="8828902f-c470-48fe-b787-18b9b639663a" providerId="ADAL" clId="{EDC37282-0F48-4A98-B227-7B94A7307DCB}" dt="2024-12-12T15:02:37.227" v="4272" actId="478"/>
          <ac:graphicFrameMkLst>
            <pc:docMk/>
            <pc:sldMk cId="1572191237" sldId="268"/>
            <ac:graphicFrameMk id="4" creationId="{216DE10E-DFEF-BCAD-28D9-67658812EB9A}"/>
          </ac:graphicFrameMkLst>
        </pc:graphicFrameChg>
        <pc:picChg chg="add mod">
          <ac:chgData name="Veljkovic Nikolaj" userId="8828902f-c470-48fe-b787-18b9b639663a" providerId="ADAL" clId="{EDC37282-0F48-4A98-B227-7B94A7307DCB}" dt="2024-12-12T19:36:58.788" v="4749" actId="1076"/>
          <ac:picMkLst>
            <pc:docMk/>
            <pc:sldMk cId="1572191237" sldId="268"/>
            <ac:picMk id="3" creationId="{0A0F5D4A-7AF7-9A49-C09C-7088F8ACBBED}"/>
          </ac:picMkLst>
        </pc:picChg>
      </pc:sldChg>
      <pc:sldChg chg="addSp delSp modSp add mod modTransition delAnim modAnim">
        <pc:chgData name="Veljkovic Nikolaj" userId="8828902f-c470-48fe-b787-18b9b639663a" providerId="ADAL" clId="{EDC37282-0F48-4A98-B227-7B94A7307DCB}" dt="2024-12-12T09:26:46.830" v="3335"/>
        <pc:sldMkLst>
          <pc:docMk/>
          <pc:sldMk cId="2650532521" sldId="269"/>
        </pc:sldMkLst>
        <pc:spChg chg="mod">
          <ac:chgData name="Veljkovic Nikolaj" userId="8828902f-c470-48fe-b787-18b9b639663a" providerId="ADAL" clId="{EDC37282-0F48-4A98-B227-7B94A7307DCB}" dt="2024-12-09T13:06:25.420" v="2008" actId="14100"/>
          <ac:spMkLst>
            <pc:docMk/>
            <pc:sldMk cId="2650532521" sldId="269"/>
            <ac:spMk id="2" creationId="{E57920C8-D383-B19F-B874-E5A5578FA2A5}"/>
          </ac:spMkLst>
        </pc:spChg>
        <pc:spChg chg="add mod">
          <ac:chgData name="Veljkovic Nikolaj" userId="8828902f-c470-48fe-b787-18b9b639663a" providerId="ADAL" clId="{EDC37282-0F48-4A98-B227-7B94A7307DCB}" dt="2024-12-09T13:00:14.772" v="1977" actId="1076"/>
          <ac:spMkLst>
            <pc:docMk/>
            <pc:sldMk cId="2650532521" sldId="269"/>
            <ac:spMk id="3" creationId="{04E22B00-22F8-4E31-1A7D-C7BA8EE6ED7C}"/>
          </ac:spMkLst>
        </pc:spChg>
        <pc:spChg chg="add mod">
          <ac:chgData name="Veljkovic Nikolaj" userId="8828902f-c470-48fe-b787-18b9b639663a" providerId="ADAL" clId="{EDC37282-0F48-4A98-B227-7B94A7307DCB}" dt="2024-12-09T13:00:46.581" v="1986" actId="20577"/>
          <ac:spMkLst>
            <pc:docMk/>
            <pc:sldMk cId="2650532521" sldId="269"/>
            <ac:spMk id="4" creationId="{9FC3403D-EDEB-1AD4-6D92-44B8713D64E5}"/>
          </ac:spMkLst>
        </pc:spChg>
        <pc:spChg chg="add mod">
          <ac:chgData name="Veljkovic Nikolaj" userId="8828902f-c470-48fe-b787-18b9b639663a" providerId="ADAL" clId="{EDC37282-0F48-4A98-B227-7B94A7307DCB}" dt="2024-12-09T13:00:51.732" v="1990" actId="20577"/>
          <ac:spMkLst>
            <pc:docMk/>
            <pc:sldMk cId="2650532521" sldId="269"/>
            <ac:spMk id="5" creationId="{80CFCB77-5AE3-DD75-8647-869F152BD074}"/>
          </ac:spMkLst>
        </pc:spChg>
        <pc:spChg chg="add mod">
          <ac:chgData name="Veljkovic Nikolaj" userId="8828902f-c470-48fe-b787-18b9b639663a" providerId="ADAL" clId="{EDC37282-0F48-4A98-B227-7B94A7307DCB}" dt="2024-12-09T13:00:49.050" v="1988" actId="20577"/>
          <ac:spMkLst>
            <pc:docMk/>
            <pc:sldMk cId="2650532521" sldId="269"/>
            <ac:spMk id="10" creationId="{56A3C815-E4DE-570C-57B5-67ACC37FF2BC}"/>
          </ac:spMkLst>
        </pc:spChg>
        <pc:spChg chg="add mod">
          <ac:chgData name="Veljkovic Nikolaj" userId="8828902f-c470-48fe-b787-18b9b639663a" providerId="ADAL" clId="{EDC37282-0F48-4A98-B227-7B94A7307DCB}" dt="2024-12-09T13:03:39.350" v="2005" actId="1076"/>
          <ac:spMkLst>
            <pc:docMk/>
            <pc:sldMk cId="2650532521" sldId="269"/>
            <ac:spMk id="14" creationId="{1A7B4CAF-1FAF-5AFF-71E6-F7ECDFB14225}"/>
          </ac:spMkLst>
        </pc:spChg>
        <pc:spChg chg="add mod">
          <ac:chgData name="Veljkovic Nikolaj" userId="8828902f-c470-48fe-b787-18b9b639663a" providerId="ADAL" clId="{EDC37282-0F48-4A98-B227-7B94A7307DCB}" dt="2024-12-12T09:24:05.716" v="3334" actId="1076"/>
          <ac:spMkLst>
            <pc:docMk/>
            <pc:sldMk cId="2650532521" sldId="269"/>
            <ac:spMk id="17" creationId="{242971B1-30E4-B1C0-C12F-69A926A82373}"/>
          </ac:spMkLst>
        </pc:spChg>
        <pc:picChg chg="mod">
          <ac:chgData name="Veljkovic Nikolaj" userId="8828902f-c470-48fe-b787-18b9b639663a" providerId="ADAL" clId="{EDC37282-0F48-4A98-B227-7B94A7307DCB}" dt="2024-12-09T12:54:31.814" v="1963" actId="1076"/>
          <ac:picMkLst>
            <pc:docMk/>
            <pc:sldMk cId="2650532521" sldId="269"/>
            <ac:picMk id="6" creationId="{B03916A4-9DC8-A41E-4D2E-985D28AB90F8}"/>
          </ac:picMkLst>
        </pc:picChg>
        <pc:picChg chg="mod">
          <ac:chgData name="Veljkovic Nikolaj" userId="8828902f-c470-48fe-b787-18b9b639663a" providerId="ADAL" clId="{EDC37282-0F48-4A98-B227-7B94A7307DCB}" dt="2024-12-09T12:54:31.814" v="1963" actId="1076"/>
          <ac:picMkLst>
            <pc:docMk/>
            <pc:sldMk cId="2650532521" sldId="269"/>
            <ac:picMk id="7" creationId="{FA013E2F-5522-D64A-23A2-F9848192CBBC}"/>
          </ac:picMkLst>
        </pc:picChg>
        <pc:picChg chg="mod">
          <ac:chgData name="Veljkovic Nikolaj" userId="8828902f-c470-48fe-b787-18b9b639663a" providerId="ADAL" clId="{EDC37282-0F48-4A98-B227-7B94A7307DCB}" dt="2024-12-09T13:00:32.379" v="1983" actId="1076"/>
          <ac:picMkLst>
            <pc:docMk/>
            <pc:sldMk cId="2650532521" sldId="269"/>
            <ac:picMk id="26" creationId="{1C5E8A05-7CED-D364-0D6E-2A4BF9385E0C}"/>
          </ac:picMkLst>
        </pc:picChg>
        <pc:cxnChg chg="mod">
          <ac:chgData name="Veljkovic Nikolaj" userId="8828902f-c470-48fe-b787-18b9b639663a" providerId="ADAL" clId="{EDC37282-0F48-4A98-B227-7B94A7307DCB}" dt="2024-12-09T12:54:39.868" v="1964" actId="1076"/>
          <ac:cxnSpMkLst>
            <pc:docMk/>
            <pc:sldMk cId="2650532521" sldId="269"/>
            <ac:cxnSpMk id="11" creationId="{4E67E00C-C066-4B8B-98A5-18BCC60F1B8C}"/>
          </ac:cxnSpMkLst>
        </pc:cxnChg>
        <pc:cxnChg chg="mod">
          <ac:chgData name="Veljkovic Nikolaj" userId="8828902f-c470-48fe-b787-18b9b639663a" providerId="ADAL" clId="{EDC37282-0F48-4A98-B227-7B94A7307DCB}" dt="2024-12-09T12:54:39.868" v="1964" actId="1076"/>
          <ac:cxnSpMkLst>
            <pc:docMk/>
            <pc:sldMk cId="2650532521" sldId="269"/>
            <ac:cxnSpMk id="12" creationId="{0CE9CECB-E181-38D7-D26A-1C08D77C1E77}"/>
          </ac:cxnSpMkLst>
        </pc:cxnChg>
        <pc:cxnChg chg="add mod">
          <ac:chgData name="Veljkovic Nikolaj" userId="8828902f-c470-48fe-b787-18b9b639663a" providerId="ADAL" clId="{EDC37282-0F48-4A98-B227-7B94A7307DCB}" dt="2024-12-12T09:23:31.086" v="3331" actId="14100"/>
          <ac:cxnSpMkLst>
            <pc:docMk/>
            <pc:sldMk cId="2650532521" sldId="269"/>
            <ac:cxnSpMk id="15" creationId="{93EA18F7-CC7D-597E-4BD1-C5352C80955C}"/>
          </ac:cxnSpMkLst>
        </pc:cxnChg>
        <pc:cxnChg chg="del">
          <ac:chgData name="Veljkovic Nikolaj" userId="8828902f-c470-48fe-b787-18b9b639663a" providerId="ADAL" clId="{EDC37282-0F48-4A98-B227-7B94A7307DCB}" dt="2024-12-12T09:23:22.709" v="3329" actId="478"/>
          <ac:cxnSpMkLst>
            <pc:docMk/>
            <pc:sldMk cId="2650532521" sldId="269"/>
            <ac:cxnSpMk id="23" creationId="{8E74AF80-F568-C80B-C048-DE7470A6EAB1}"/>
          </ac:cxnSpMkLst>
        </pc:cxnChg>
      </pc:sldChg>
      <pc:sldChg chg="add del">
        <pc:chgData name="Veljkovic Nikolaj" userId="8828902f-c470-48fe-b787-18b9b639663a" providerId="ADAL" clId="{EDC37282-0F48-4A98-B227-7B94A7307DCB}" dt="2024-12-09T13:06:07.829" v="2006" actId="47"/>
        <pc:sldMkLst>
          <pc:docMk/>
          <pc:sldMk cId="922615080" sldId="270"/>
        </pc:sldMkLst>
      </pc:sldChg>
      <pc:sldChg chg="addSp delSp modSp add mod modTransition">
        <pc:chgData name="Veljkovic Nikolaj" userId="8828902f-c470-48fe-b787-18b9b639663a" providerId="ADAL" clId="{EDC37282-0F48-4A98-B227-7B94A7307DCB}" dt="2024-12-11T06:47:14.535" v="2594"/>
        <pc:sldMkLst>
          <pc:docMk/>
          <pc:sldMk cId="1101751127" sldId="270"/>
        </pc:sldMkLst>
        <pc:spChg chg="mod modVis">
          <ac:chgData name="Veljkovic Nikolaj" userId="8828902f-c470-48fe-b787-18b9b639663a" providerId="ADAL" clId="{EDC37282-0F48-4A98-B227-7B94A7307DCB}" dt="2024-12-10T14:07:18.759" v="2156" actId="14429"/>
          <ac:spMkLst>
            <pc:docMk/>
            <pc:sldMk cId="1101751127" sldId="270"/>
            <ac:spMk id="2" creationId="{300E11F4-F227-44CE-761D-8BA246C308B2}"/>
          </ac:spMkLst>
        </pc:spChg>
        <pc:spChg chg="mod modVis">
          <ac:chgData name="Veljkovic Nikolaj" userId="8828902f-c470-48fe-b787-18b9b639663a" providerId="ADAL" clId="{EDC37282-0F48-4A98-B227-7B94A7307DCB}" dt="2024-12-10T14:07:18.252" v="2155" actId="14429"/>
          <ac:spMkLst>
            <pc:docMk/>
            <pc:sldMk cId="1101751127" sldId="270"/>
            <ac:spMk id="3" creationId="{C486181D-61F0-5602-6A4D-A12F2BA6AA38}"/>
          </ac:spMkLst>
        </pc:spChg>
        <pc:spChg chg="add del mod">
          <ac:chgData name="Veljkovic Nikolaj" userId="8828902f-c470-48fe-b787-18b9b639663a" providerId="ADAL" clId="{EDC37282-0F48-4A98-B227-7B94A7307DCB}" dt="2024-12-11T06:43:15.329" v="2559" actId="478"/>
          <ac:spMkLst>
            <pc:docMk/>
            <pc:sldMk cId="1101751127" sldId="270"/>
            <ac:spMk id="8" creationId="{13AEE4B7-634E-4542-30D2-616827274BC4}"/>
          </ac:spMkLst>
        </pc:spChg>
        <pc:spChg chg="add del mod">
          <ac:chgData name="Veljkovic Nikolaj" userId="8828902f-c470-48fe-b787-18b9b639663a" providerId="ADAL" clId="{EDC37282-0F48-4A98-B227-7B94A7307DCB}" dt="2024-12-11T06:42:25.967" v="2552" actId="478"/>
          <ac:spMkLst>
            <pc:docMk/>
            <pc:sldMk cId="1101751127" sldId="270"/>
            <ac:spMk id="9" creationId="{3FEB0DED-CFC5-4F29-EC61-11B6430F7C19}"/>
          </ac:spMkLst>
        </pc:spChg>
        <pc:picChg chg="del mod modVis">
          <ac:chgData name="Veljkovic Nikolaj" userId="8828902f-c470-48fe-b787-18b9b639663a" providerId="ADAL" clId="{EDC37282-0F48-4A98-B227-7B94A7307DCB}" dt="2024-12-11T06:43:08.208" v="2557" actId="478"/>
          <ac:picMkLst>
            <pc:docMk/>
            <pc:sldMk cId="1101751127" sldId="270"/>
            <ac:picMk id="5" creationId="{965DEAA3-7B06-E1A5-8633-D71986B120D5}"/>
          </ac:picMkLst>
        </pc:picChg>
        <pc:picChg chg="add del mod ord modVis">
          <ac:chgData name="Veljkovic Nikolaj" userId="8828902f-c470-48fe-b787-18b9b639663a" providerId="ADAL" clId="{EDC37282-0F48-4A98-B227-7B94A7307DCB}" dt="2024-12-11T06:45:18.768" v="2578" actId="29295"/>
          <ac:picMkLst>
            <pc:docMk/>
            <pc:sldMk cId="1101751127" sldId="270"/>
            <ac:picMk id="6" creationId="{4749DE6E-0CDF-4D0D-22B0-3A5DEC6A13DB}"/>
          </ac:picMkLst>
        </pc:picChg>
        <pc:picChg chg="add del mod ord modVis">
          <ac:chgData name="Veljkovic Nikolaj" userId="8828902f-c470-48fe-b787-18b9b639663a" providerId="ADAL" clId="{EDC37282-0F48-4A98-B227-7B94A7307DCB}" dt="2024-12-11T06:43:04.238" v="2556" actId="478"/>
          <ac:picMkLst>
            <pc:docMk/>
            <pc:sldMk cId="1101751127" sldId="270"/>
            <ac:picMk id="7" creationId="{4BBECCEA-D2AC-FFA9-67E5-AC5D3570CDB1}"/>
          </ac:picMkLst>
        </pc:picChg>
      </pc:sldChg>
      <pc:sldChg chg="addSp delSp modSp add mod ord modTransition">
        <pc:chgData name="Veljkovic Nikolaj" userId="8828902f-c470-48fe-b787-18b9b639663a" providerId="ADAL" clId="{EDC37282-0F48-4A98-B227-7B94A7307DCB}" dt="2024-12-11T06:47:32.938" v="2595" actId="1076"/>
        <pc:sldMkLst>
          <pc:docMk/>
          <pc:sldMk cId="522144258" sldId="271"/>
        </pc:sldMkLst>
        <pc:spChg chg="del">
          <ac:chgData name="Veljkovic Nikolaj" userId="8828902f-c470-48fe-b787-18b9b639663a" providerId="ADAL" clId="{EDC37282-0F48-4A98-B227-7B94A7307DCB}" dt="2024-12-11T06:46:32.564" v="2584" actId="478"/>
          <ac:spMkLst>
            <pc:docMk/>
            <pc:sldMk cId="522144258" sldId="271"/>
            <ac:spMk id="2" creationId="{ABB47588-F5D1-E9CB-8C7D-8F95820EC768}"/>
          </ac:spMkLst>
        </pc:spChg>
        <pc:spChg chg="mod modVis">
          <ac:chgData name="Veljkovic Nikolaj" userId="8828902f-c470-48fe-b787-18b9b639663a" providerId="ADAL" clId="{EDC37282-0F48-4A98-B227-7B94A7307DCB}" dt="2024-12-11T06:46:41.225" v="2586" actId="14430"/>
          <ac:spMkLst>
            <pc:docMk/>
            <pc:sldMk cId="522144258" sldId="271"/>
            <ac:spMk id="3" creationId="{A4913C0E-2A5A-C554-C9D2-0CE6A42AE53B}"/>
          </ac:spMkLst>
        </pc:spChg>
        <pc:spChg chg="add mod modVis">
          <ac:chgData name="Veljkovic Nikolaj" userId="8828902f-c470-48fe-b787-18b9b639663a" providerId="ADAL" clId="{EDC37282-0F48-4A98-B227-7B94A7307DCB}" dt="2024-12-11T06:46:42.589" v="2587" actId="14430"/>
          <ac:spMkLst>
            <pc:docMk/>
            <pc:sldMk cId="522144258" sldId="271"/>
            <ac:spMk id="8" creationId="{60F5C98D-F0CE-0775-3A54-7B2D823AD372}"/>
          </ac:spMkLst>
        </pc:spChg>
        <pc:spChg chg="add mod ord">
          <ac:chgData name="Veljkovic Nikolaj" userId="8828902f-c470-48fe-b787-18b9b639663a" providerId="ADAL" clId="{EDC37282-0F48-4A98-B227-7B94A7307DCB}" dt="2024-12-11T06:47:02.657" v="2592" actId="171"/>
          <ac:spMkLst>
            <pc:docMk/>
            <pc:sldMk cId="522144258" sldId="271"/>
            <ac:spMk id="9" creationId="{DA22A441-803E-C89F-DFAB-5D46D2AC0424}"/>
          </ac:spMkLst>
        </pc:spChg>
        <pc:picChg chg="del">
          <ac:chgData name="Veljkovic Nikolaj" userId="8828902f-c470-48fe-b787-18b9b639663a" providerId="ADAL" clId="{EDC37282-0F48-4A98-B227-7B94A7307DCB}" dt="2024-12-11T06:46:34.703" v="2585" actId="478"/>
          <ac:picMkLst>
            <pc:docMk/>
            <pc:sldMk cId="522144258" sldId="271"/>
            <ac:picMk id="5" creationId="{035D478B-281D-E51C-C78A-8FAE5C4B3BD7}"/>
          </ac:picMkLst>
        </pc:picChg>
        <pc:picChg chg="del">
          <ac:chgData name="Veljkovic Nikolaj" userId="8828902f-c470-48fe-b787-18b9b639663a" providerId="ADAL" clId="{EDC37282-0F48-4A98-B227-7B94A7307DCB}" dt="2024-12-10T13:48:41.160" v="2130" actId="478"/>
          <ac:picMkLst>
            <pc:docMk/>
            <pc:sldMk cId="522144258" sldId="271"/>
            <ac:picMk id="6" creationId="{211951AD-EBEF-1914-CB5C-A577FD8831CD}"/>
          </ac:picMkLst>
        </pc:picChg>
        <pc:picChg chg="mod">
          <ac:chgData name="Veljkovic Nikolaj" userId="8828902f-c470-48fe-b787-18b9b639663a" providerId="ADAL" clId="{EDC37282-0F48-4A98-B227-7B94A7307DCB}" dt="2024-12-11T06:47:32.938" v="2595" actId="1076"/>
          <ac:picMkLst>
            <pc:docMk/>
            <pc:sldMk cId="522144258" sldId="271"/>
            <ac:picMk id="7" creationId="{E14E36A7-F14A-E3A6-A17A-8ADD46470EDF}"/>
          </ac:picMkLst>
        </pc:picChg>
      </pc:sldChg>
      <pc:sldChg chg="addSp delSp modSp add del mod ord modTransition modAnim">
        <pc:chgData name="Veljkovic Nikolaj" userId="8828902f-c470-48fe-b787-18b9b639663a" providerId="ADAL" clId="{EDC37282-0F48-4A98-B227-7B94A7307DCB}" dt="2024-12-12T19:01:54.646" v="4436" actId="1076"/>
        <pc:sldMkLst>
          <pc:docMk/>
          <pc:sldMk cId="588318665" sldId="272"/>
        </pc:sldMkLst>
        <pc:spChg chg="mod">
          <ac:chgData name="Veljkovic Nikolaj" userId="8828902f-c470-48fe-b787-18b9b639663a" providerId="ADAL" clId="{EDC37282-0F48-4A98-B227-7B94A7307DCB}" dt="2024-12-12T13:55:08.325" v="3681" actId="20577"/>
          <ac:spMkLst>
            <pc:docMk/>
            <pc:sldMk cId="588318665" sldId="272"/>
            <ac:spMk id="2" creationId="{12994A3D-F6FE-CE98-5118-7B71E7A538F3}"/>
          </ac:spMkLst>
        </pc:spChg>
        <pc:spChg chg="add mod ord">
          <ac:chgData name="Veljkovic Nikolaj" userId="8828902f-c470-48fe-b787-18b9b639663a" providerId="ADAL" clId="{EDC37282-0F48-4A98-B227-7B94A7307DCB}" dt="2024-12-12T13:54:22.304" v="3562"/>
          <ac:spMkLst>
            <pc:docMk/>
            <pc:sldMk cId="588318665" sldId="272"/>
            <ac:spMk id="3" creationId="{47043240-1F4C-93CF-0E47-FC83EABE6FA8}"/>
          </ac:spMkLst>
        </pc:spChg>
        <pc:spChg chg="del mod">
          <ac:chgData name="Veljkovic Nikolaj" userId="8828902f-c470-48fe-b787-18b9b639663a" providerId="ADAL" clId="{EDC37282-0F48-4A98-B227-7B94A7307DCB}" dt="2024-12-11T13:59:31.781" v="2750" actId="478"/>
          <ac:spMkLst>
            <pc:docMk/>
            <pc:sldMk cId="588318665" sldId="272"/>
            <ac:spMk id="3" creationId="{5D38B7E1-780B-6F96-65DA-28ABFA34E80D}"/>
          </ac:spMkLst>
        </pc:spChg>
        <pc:spChg chg="add del mod ord">
          <ac:chgData name="Veljkovic Nikolaj" userId="8828902f-c470-48fe-b787-18b9b639663a" providerId="ADAL" clId="{EDC37282-0F48-4A98-B227-7B94A7307DCB}" dt="2024-12-11T06:51:45.523" v="2614" actId="478"/>
          <ac:spMkLst>
            <pc:docMk/>
            <pc:sldMk cId="588318665" sldId="272"/>
            <ac:spMk id="4" creationId="{52F7C106-0EB9-F6F5-6A97-397787ED5357}"/>
          </ac:spMkLst>
        </pc:spChg>
        <pc:spChg chg="add del">
          <ac:chgData name="Veljkovic Nikolaj" userId="8828902f-c470-48fe-b787-18b9b639663a" providerId="ADAL" clId="{EDC37282-0F48-4A98-B227-7B94A7307DCB}" dt="2024-12-12T09:02:26.963" v="3273" actId="11529"/>
          <ac:spMkLst>
            <pc:docMk/>
            <pc:sldMk cId="588318665" sldId="272"/>
            <ac:spMk id="8" creationId="{6BD19087-B78D-9B1A-CC05-DB49EEB25C8F}"/>
          </ac:spMkLst>
        </pc:spChg>
        <pc:spChg chg="add mod">
          <ac:chgData name="Veljkovic Nikolaj" userId="8828902f-c470-48fe-b787-18b9b639663a" providerId="ADAL" clId="{EDC37282-0F48-4A98-B227-7B94A7307DCB}" dt="2024-12-12T18:26:27.488" v="4418" actId="164"/>
          <ac:spMkLst>
            <pc:docMk/>
            <pc:sldMk cId="588318665" sldId="272"/>
            <ac:spMk id="8" creationId="{D60E3ADB-C3A9-3041-C8D6-ED747D6B3946}"/>
          </ac:spMkLst>
        </pc:spChg>
        <pc:spChg chg="add mod">
          <ac:chgData name="Veljkovic Nikolaj" userId="8828902f-c470-48fe-b787-18b9b639663a" providerId="ADAL" clId="{EDC37282-0F48-4A98-B227-7B94A7307DCB}" dt="2024-12-12T09:03:01.623" v="3280" actId="13822"/>
          <ac:spMkLst>
            <pc:docMk/>
            <pc:sldMk cId="588318665" sldId="272"/>
            <ac:spMk id="9" creationId="{0EB9F0B0-1F10-FC7D-8C70-48EE55B1C4DA}"/>
          </ac:spMkLst>
        </pc:spChg>
        <pc:spChg chg="add mod">
          <ac:chgData name="Veljkovic Nikolaj" userId="8828902f-c470-48fe-b787-18b9b639663a" providerId="ADAL" clId="{EDC37282-0F48-4A98-B227-7B94A7307DCB}" dt="2024-12-12T18:26:27.488" v="4418" actId="164"/>
          <ac:spMkLst>
            <pc:docMk/>
            <pc:sldMk cId="588318665" sldId="272"/>
            <ac:spMk id="10" creationId="{C8AC5151-CA66-1E66-0956-99EF3028889B}"/>
          </ac:spMkLst>
        </pc:spChg>
        <pc:spChg chg="add mod">
          <ac:chgData name="Veljkovic Nikolaj" userId="8828902f-c470-48fe-b787-18b9b639663a" providerId="ADAL" clId="{EDC37282-0F48-4A98-B227-7B94A7307DCB}" dt="2024-12-12T18:26:27.488" v="4418" actId="164"/>
          <ac:spMkLst>
            <pc:docMk/>
            <pc:sldMk cId="588318665" sldId="272"/>
            <ac:spMk id="12" creationId="{1CC56F6C-CE7C-247C-F33F-DAE3A37270F8}"/>
          </ac:spMkLst>
        </pc:spChg>
        <pc:spChg chg="add del mod">
          <ac:chgData name="Veljkovic Nikolaj" userId="8828902f-c470-48fe-b787-18b9b639663a" providerId="ADAL" clId="{EDC37282-0F48-4A98-B227-7B94A7307DCB}" dt="2024-12-11T13:59:34.904" v="2751" actId="478"/>
          <ac:spMkLst>
            <pc:docMk/>
            <pc:sldMk cId="588318665" sldId="272"/>
            <ac:spMk id="13" creationId="{60A1E3C7-BA5C-BBAB-E547-7B064D50042A}"/>
          </ac:spMkLst>
        </pc:spChg>
        <pc:grpChg chg="add del mod">
          <ac:chgData name="Veljkovic Nikolaj" userId="8828902f-c470-48fe-b787-18b9b639663a" providerId="ADAL" clId="{EDC37282-0F48-4A98-B227-7B94A7307DCB}" dt="2024-12-12T19:01:30.706" v="4432" actId="478"/>
          <ac:grpSpMkLst>
            <pc:docMk/>
            <pc:sldMk cId="588318665" sldId="272"/>
            <ac:grpSpMk id="13" creationId="{A6242DA8-5DF5-D349-1AD9-4B4BCD231538}"/>
          </ac:grpSpMkLst>
        </pc:grp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4" creationId="{AE557BE4-A857-620A-01EC-BE065861E27D}"/>
          </ac:picMkLst>
        </pc:pic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5" creationId="{D63EEA5C-E616-1D01-9766-CED991614A56}"/>
          </ac:picMkLst>
        </pc:picChg>
        <pc:picChg chg="del mod">
          <ac:chgData name="Veljkovic Nikolaj" userId="8828902f-c470-48fe-b787-18b9b639663a" providerId="ADAL" clId="{EDC37282-0F48-4A98-B227-7B94A7307DCB}" dt="2024-12-11T06:51:42.358" v="2613" actId="478"/>
          <ac:picMkLst>
            <pc:docMk/>
            <pc:sldMk cId="588318665" sldId="272"/>
            <ac:picMk id="5" creationId="{E82625FE-1344-3DB4-BCDD-CBE8909AB57B}"/>
          </ac:picMkLst>
        </pc:pic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6" creationId="{C775C9FE-AC48-9833-49E7-5985ADD972F4}"/>
          </ac:picMkLst>
        </pc:picChg>
        <pc:picChg chg="add del mod">
          <ac:chgData name="Veljkovic Nikolaj" userId="8828902f-c470-48fe-b787-18b9b639663a" providerId="ADAL" clId="{EDC37282-0F48-4A98-B227-7B94A7307DCB}" dt="2024-12-11T13:58:58.534" v="2743" actId="478"/>
          <ac:picMkLst>
            <pc:docMk/>
            <pc:sldMk cId="588318665" sldId="272"/>
            <ac:picMk id="7" creationId="{4BB910C1-DCD0-B471-8AC4-AF9BEE316D64}"/>
          </ac:picMkLst>
        </pc:pic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7" creationId="{DCE5D933-A72C-886C-C472-C98E58939079}"/>
          </ac:picMkLst>
        </pc:picChg>
        <pc:picChg chg="add del mod">
          <ac:chgData name="Veljkovic Nikolaj" userId="8828902f-c470-48fe-b787-18b9b639663a" providerId="ADAL" clId="{EDC37282-0F48-4A98-B227-7B94A7307DCB}" dt="2024-12-11T13:58:56.490" v="2742" actId="478"/>
          <ac:picMkLst>
            <pc:docMk/>
            <pc:sldMk cId="588318665" sldId="272"/>
            <ac:picMk id="9" creationId="{CB0886BA-C4C4-5E60-D34C-E34B417045F7}"/>
          </ac:picMkLst>
        </pc:picChg>
        <pc:picChg chg="add mod">
          <ac:chgData name="Veljkovic Nikolaj" userId="8828902f-c470-48fe-b787-18b9b639663a" providerId="ADAL" clId="{EDC37282-0F48-4A98-B227-7B94A7307DCB}" dt="2024-12-12T18:26:27.488" v="4418" actId="164"/>
          <ac:picMkLst>
            <pc:docMk/>
            <pc:sldMk cId="588318665" sldId="272"/>
            <ac:picMk id="11" creationId="{17957C97-D3E5-5B8E-4CCF-6D18B8AD56BA}"/>
          </ac:picMkLst>
        </pc:picChg>
        <pc:picChg chg="add mod modCrop">
          <ac:chgData name="Veljkovic Nikolaj" userId="8828902f-c470-48fe-b787-18b9b639663a" providerId="ADAL" clId="{EDC37282-0F48-4A98-B227-7B94A7307DCB}" dt="2024-12-12T19:01:54.646" v="4436" actId="1076"/>
          <ac:picMkLst>
            <pc:docMk/>
            <pc:sldMk cId="588318665" sldId="272"/>
            <ac:picMk id="15" creationId="{F6BD426D-36E3-F60F-8B26-EFD1E2A208BD}"/>
          </ac:picMkLst>
        </pc:picChg>
      </pc:sldChg>
      <pc:sldChg chg="addSp modSp add mod modTransition">
        <pc:chgData name="Veljkovic Nikolaj" userId="8828902f-c470-48fe-b787-18b9b639663a" providerId="ADAL" clId="{EDC37282-0F48-4A98-B227-7B94A7307DCB}" dt="2024-12-11T06:45:22.997" v="2579" actId="29295"/>
        <pc:sldMkLst>
          <pc:docMk/>
          <pc:sldMk cId="2222146901" sldId="273"/>
        </pc:sldMkLst>
        <pc:picChg chg="add mod">
          <ac:chgData name="Veljkovic Nikolaj" userId="8828902f-c470-48fe-b787-18b9b639663a" providerId="ADAL" clId="{EDC37282-0F48-4A98-B227-7B94A7307DCB}" dt="2024-12-11T06:44:46.260" v="2573"/>
          <ac:picMkLst>
            <pc:docMk/>
            <pc:sldMk cId="2222146901" sldId="273"/>
            <ac:picMk id="4" creationId="{2B552E98-5121-65A7-9615-3B013BE0B0C8}"/>
          </ac:picMkLst>
        </pc:picChg>
        <pc:picChg chg="mod">
          <ac:chgData name="Veljkovic Nikolaj" userId="8828902f-c470-48fe-b787-18b9b639663a" providerId="ADAL" clId="{EDC37282-0F48-4A98-B227-7B94A7307DCB}" dt="2024-12-11T06:45:22.997" v="2579" actId="29295"/>
          <ac:picMkLst>
            <pc:docMk/>
            <pc:sldMk cId="2222146901" sldId="273"/>
            <ac:picMk id="6" creationId="{32E6DD83-215D-6FF9-2859-91C0D399313D}"/>
          </ac:picMkLst>
        </pc:picChg>
      </pc:sldChg>
      <pc:sldChg chg="modSp add mod">
        <pc:chgData name="Veljkovic Nikolaj" userId="8828902f-c470-48fe-b787-18b9b639663a" providerId="ADAL" clId="{EDC37282-0F48-4A98-B227-7B94A7307DCB}" dt="2024-12-11T06:45:30.483" v="2580" actId="29295"/>
        <pc:sldMkLst>
          <pc:docMk/>
          <pc:sldMk cId="587159724" sldId="274"/>
        </pc:sldMkLst>
        <pc:picChg chg="mod">
          <ac:chgData name="Veljkovic Nikolaj" userId="8828902f-c470-48fe-b787-18b9b639663a" providerId="ADAL" clId="{EDC37282-0F48-4A98-B227-7B94A7307DCB}" dt="2024-12-11T06:45:30.483" v="2580" actId="29295"/>
          <ac:picMkLst>
            <pc:docMk/>
            <pc:sldMk cId="587159724" sldId="274"/>
            <ac:picMk id="6" creationId="{5EC94FA1-3DEC-38CB-FF9C-0D8D943DD4FA}"/>
          </ac:picMkLst>
        </pc:picChg>
      </pc:sldChg>
      <pc:sldChg chg="modSp add del mod">
        <pc:chgData name="Veljkovic Nikolaj" userId="8828902f-c470-48fe-b787-18b9b639663a" providerId="ADAL" clId="{EDC37282-0F48-4A98-B227-7B94A7307DCB}" dt="2024-12-12T20:22:29.280" v="4855" actId="47"/>
        <pc:sldMkLst>
          <pc:docMk/>
          <pc:sldMk cId="3305236242" sldId="275"/>
        </pc:sldMkLst>
        <pc:picChg chg="mod">
          <ac:chgData name="Veljkovic Nikolaj" userId="8828902f-c470-48fe-b787-18b9b639663a" providerId="ADAL" clId="{EDC37282-0F48-4A98-B227-7B94A7307DCB}" dt="2024-12-11T06:45:35.760" v="2581" actId="29295"/>
          <ac:picMkLst>
            <pc:docMk/>
            <pc:sldMk cId="3305236242" sldId="275"/>
            <ac:picMk id="6" creationId="{58430D13-0DFE-5D38-5A84-A65550BBA04C}"/>
          </ac:picMkLst>
        </pc:picChg>
      </pc:sldChg>
      <pc:sldChg chg="addSp delSp modSp add del mod ord modTransition">
        <pc:chgData name="Veljkovic Nikolaj" userId="8828902f-c470-48fe-b787-18b9b639663a" providerId="ADAL" clId="{EDC37282-0F48-4A98-B227-7B94A7307DCB}" dt="2024-12-12T13:56:25.829" v="3711" actId="47"/>
        <pc:sldMkLst>
          <pc:docMk/>
          <pc:sldMk cId="914709468" sldId="276"/>
        </pc:sldMkLst>
        <pc:spChg chg="mod modVis">
          <ac:chgData name="Veljkovic Nikolaj" userId="8828902f-c470-48fe-b787-18b9b639663a" providerId="ADAL" clId="{EDC37282-0F48-4A98-B227-7B94A7307DCB}" dt="2024-12-11T06:51:38.381" v="2612" actId="14430"/>
          <ac:spMkLst>
            <pc:docMk/>
            <pc:sldMk cId="914709468" sldId="276"/>
            <ac:spMk id="2" creationId="{4AE6B22E-E748-83EF-D8E9-6EDFB740843D}"/>
          </ac:spMkLst>
        </pc:spChg>
        <pc:spChg chg="mod modVis">
          <ac:chgData name="Veljkovic Nikolaj" userId="8828902f-c470-48fe-b787-18b9b639663a" providerId="ADAL" clId="{EDC37282-0F48-4A98-B227-7B94A7307DCB}" dt="2024-12-11T06:51:37.666" v="2611" actId="14430"/>
          <ac:spMkLst>
            <pc:docMk/>
            <pc:sldMk cId="914709468" sldId="276"/>
            <ac:spMk id="3" creationId="{B85920AE-ABCB-C2D0-A452-37A1E8EBA918}"/>
          </ac:spMkLst>
        </pc:spChg>
        <pc:picChg chg="del">
          <ac:chgData name="Veljkovic Nikolaj" userId="8828902f-c470-48fe-b787-18b9b639663a" providerId="ADAL" clId="{EDC37282-0F48-4A98-B227-7B94A7307DCB}" dt="2024-12-12T09:45:17.756" v="3336" actId="478"/>
          <ac:picMkLst>
            <pc:docMk/>
            <pc:sldMk cId="914709468" sldId="276"/>
            <ac:picMk id="5" creationId="{5B2CB606-52E0-0E0B-6A53-716F12E838B5}"/>
          </ac:picMkLst>
        </pc:picChg>
        <pc:picChg chg="add mod">
          <ac:chgData name="Veljkovic Nikolaj" userId="8828902f-c470-48fe-b787-18b9b639663a" providerId="ADAL" clId="{EDC37282-0F48-4A98-B227-7B94A7307DCB}" dt="2024-12-12T09:45:21.177" v="3338" actId="1076"/>
          <ac:picMkLst>
            <pc:docMk/>
            <pc:sldMk cId="914709468" sldId="276"/>
            <ac:picMk id="7" creationId="{336539EA-129C-DCA1-C930-113AD896B521}"/>
          </ac:picMkLst>
        </pc:picChg>
        <pc:picChg chg="add mod">
          <ac:chgData name="Veljkovic Nikolaj" userId="8828902f-c470-48fe-b787-18b9b639663a" providerId="ADAL" clId="{EDC37282-0F48-4A98-B227-7B94A7307DCB}" dt="2024-12-12T09:45:36.850" v="3340" actId="1076"/>
          <ac:picMkLst>
            <pc:docMk/>
            <pc:sldMk cId="914709468" sldId="276"/>
            <ac:picMk id="9" creationId="{C9B578C4-22A1-1938-5E61-CC6540BB6E9B}"/>
          </ac:picMkLst>
        </pc:picChg>
        <pc:picChg chg="add">
          <ac:chgData name="Veljkovic Nikolaj" userId="8828902f-c470-48fe-b787-18b9b639663a" providerId="ADAL" clId="{EDC37282-0F48-4A98-B227-7B94A7307DCB}" dt="2024-12-12T09:47:59.281" v="3341" actId="22"/>
          <ac:picMkLst>
            <pc:docMk/>
            <pc:sldMk cId="914709468" sldId="276"/>
            <ac:picMk id="11" creationId="{BFF53719-855E-2E2D-D79B-3BC7C95E6CC7}"/>
          </ac:picMkLst>
        </pc:picChg>
      </pc:sldChg>
      <pc:sldChg chg="delSp modSp add mod modTransition delAnim modAnim">
        <pc:chgData name="Veljkovic Nikolaj" userId="8828902f-c470-48fe-b787-18b9b639663a" providerId="ADAL" clId="{EDC37282-0F48-4A98-B227-7B94A7307DCB}" dt="2024-12-12T19:47:24.324" v="4820" actId="20577"/>
        <pc:sldMkLst>
          <pc:docMk/>
          <pc:sldMk cId="2094022425" sldId="277"/>
        </pc:sldMkLst>
        <pc:spChg chg="mod">
          <ac:chgData name="Veljkovic Nikolaj" userId="8828902f-c470-48fe-b787-18b9b639663a" providerId="ADAL" clId="{EDC37282-0F48-4A98-B227-7B94A7307DCB}" dt="2024-12-12T13:54:57.880" v="3653" actId="20577"/>
          <ac:spMkLst>
            <pc:docMk/>
            <pc:sldMk cId="2094022425" sldId="277"/>
            <ac:spMk id="2" creationId="{8AC6B626-AA64-58B3-1572-A13C86FF377F}"/>
          </ac:spMkLst>
        </pc:spChg>
        <pc:spChg chg="mod">
          <ac:chgData name="Veljkovic Nikolaj" userId="8828902f-c470-48fe-b787-18b9b639663a" providerId="ADAL" clId="{EDC37282-0F48-4A98-B227-7B94A7307DCB}" dt="2024-12-12T19:47:24.324" v="4820" actId="20577"/>
          <ac:spMkLst>
            <pc:docMk/>
            <pc:sldMk cId="2094022425" sldId="277"/>
            <ac:spMk id="3" creationId="{4E9ED2C1-E820-D5A0-E884-CC08A26A75DA}"/>
          </ac:spMkLst>
        </pc:spChg>
        <pc:spChg chg="mod">
          <ac:chgData name="Veljkovic Nikolaj" userId="8828902f-c470-48fe-b787-18b9b639663a" providerId="ADAL" clId="{EDC37282-0F48-4A98-B227-7B94A7307DCB}" dt="2024-12-12T13:54:10.566" v="3557" actId="1076"/>
          <ac:spMkLst>
            <pc:docMk/>
            <pc:sldMk cId="2094022425" sldId="277"/>
            <ac:spMk id="6" creationId="{C0134F2A-580A-025E-BB5E-5BE1D702727D}"/>
          </ac:spMkLst>
        </pc:spChg>
        <pc:spChg chg="del mod">
          <ac:chgData name="Veljkovic Nikolaj" userId="8828902f-c470-48fe-b787-18b9b639663a" providerId="ADAL" clId="{EDC37282-0F48-4A98-B227-7B94A7307DCB}" dt="2024-12-11T13:09:33.242" v="2668" actId="478"/>
          <ac:spMkLst>
            <pc:docMk/>
            <pc:sldMk cId="2094022425" sldId="277"/>
            <ac:spMk id="14" creationId="{224A0128-7D41-1BBF-6D16-03C2487E9B3B}"/>
          </ac:spMkLst>
        </pc:spChg>
        <pc:cxnChg chg="mod">
          <ac:chgData name="Veljkovic Nikolaj" userId="8828902f-c470-48fe-b787-18b9b639663a" providerId="ADAL" clId="{EDC37282-0F48-4A98-B227-7B94A7307DCB}" dt="2024-12-12T13:54:10.566" v="3557" actId="1076"/>
          <ac:cxnSpMkLst>
            <pc:docMk/>
            <pc:sldMk cId="2094022425" sldId="277"/>
            <ac:cxnSpMk id="8" creationId="{A2E17AE0-B4DD-EFFF-8C1C-F456D45A2089}"/>
          </ac:cxnSpMkLst>
        </pc:cxnChg>
        <pc:cxnChg chg="del">
          <ac:chgData name="Veljkovic Nikolaj" userId="8828902f-c470-48fe-b787-18b9b639663a" providerId="ADAL" clId="{EDC37282-0F48-4A98-B227-7B94A7307DCB}" dt="2024-12-11T13:09:16.167" v="2661" actId="478"/>
          <ac:cxnSpMkLst>
            <pc:docMk/>
            <pc:sldMk cId="2094022425" sldId="277"/>
            <ac:cxnSpMk id="9" creationId="{4FE086F4-7069-9E24-E4FA-2988EDF142FD}"/>
          </ac:cxnSpMkLst>
        </pc:cxnChg>
        <pc:cxnChg chg="del mod">
          <ac:chgData name="Veljkovic Nikolaj" userId="8828902f-c470-48fe-b787-18b9b639663a" providerId="ADAL" clId="{EDC37282-0F48-4A98-B227-7B94A7307DCB}" dt="2024-12-11T13:09:28.178" v="2665" actId="478"/>
          <ac:cxnSpMkLst>
            <pc:docMk/>
            <pc:sldMk cId="2094022425" sldId="277"/>
            <ac:cxnSpMk id="10" creationId="{8F6C395C-0FC4-EE52-2765-EB28C27F5718}"/>
          </ac:cxnSpMkLst>
        </pc:cxnChg>
        <pc:cxnChg chg="del">
          <ac:chgData name="Veljkovic Nikolaj" userId="8828902f-c470-48fe-b787-18b9b639663a" providerId="ADAL" clId="{EDC37282-0F48-4A98-B227-7B94A7307DCB}" dt="2024-12-11T13:09:29.985" v="2666" actId="478"/>
          <ac:cxnSpMkLst>
            <pc:docMk/>
            <pc:sldMk cId="2094022425" sldId="277"/>
            <ac:cxnSpMk id="11" creationId="{87249216-0109-2D5B-9D1B-A0965B7FDC17}"/>
          </ac:cxnSpMkLst>
        </pc:cxnChg>
      </pc:sldChg>
      <pc:sldChg chg="addSp delSp modSp add mod ord delAnim modAnim">
        <pc:chgData name="Veljkovic Nikolaj" userId="8828902f-c470-48fe-b787-18b9b639663a" providerId="ADAL" clId="{EDC37282-0F48-4A98-B227-7B94A7307DCB}" dt="2024-12-13T07:31:54.868" v="5001" actId="478"/>
        <pc:sldMkLst>
          <pc:docMk/>
          <pc:sldMk cId="1421336843" sldId="278"/>
        </pc:sldMkLst>
        <pc:spChg chg="mod">
          <ac:chgData name="Veljkovic Nikolaj" userId="8828902f-c470-48fe-b787-18b9b639663a" providerId="ADAL" clId="{EDC37282-0F48-4A98-B227-7B94A7307DCB}" dt="2024-12-12T13:55:21.994" v="3705" actId="20577"/>
          <ac:spMkLst>
            <pc:docMk/>
            <pc:sldMk cId="1421336843" sldId="278"/>
            <ac:spMk id="2" creationId="{A46BC1FB-ED4B-7039-C78A-2744917F7D3A}"/>
          </ac:spMkLst>
        </pc:spChg>
        <pc:spChg chg="mod">
          <ac:chgData name="Veljkovic Nikolaj" userId="8828902f-c470-48fe-b787-18b9b639663a" providerId="ADAL" clId="{EDC37282-0F48-4A98-B227-7B94A7307DCB}" dt="2024-12-13T07:30:54.563" v="4989" actId="1076"/>
          <ac:spMkLst>
            <pc:docMk/>
            <pc:sldMk cId="1421336843" sldId="278"/>
            <ac:spMk id="3" creationId="{73E872E0-2E07-2569-5084-3E7BB9292102}"/>
          </ac:spMkLst>
        </pc:spChg>
        <pc:spChg chg="mod">
          <ac:chgData name="Veljkovic Nikolaj" userId="8828902f-c470-48fe-b787-18b9b639663a" providerId="ADAL" clId="{EDC37282-0F48-4A98-B227-7B94A7307DCB}" dt="2024-12-12T19:21:04.944" v="4533" actId="164"/>
          <ac:spMkLst>
            <pc:docMk/>
            <pc:sldMk cId="1421336843" sldId="278"/>
            <ac:spMk id="6" creationId="{3832407C-EADA-D5C5-093F-B21DF950F8AC}"/>
          </ac:spMkLst>
        </pc:spChg>
        <pc:spChg chg="add mod">
          <ac:chgData name="Veljkovic Nikolaj" userId="8828902f-c470-48fe-b787-18b9b639663a" providerId="ADAL" clId="{EDC37282-0F48-4A98-B227-7B94A7307DCB}" dt="2024-12-12T19:20:50.510" v="4532"/>
          <ac:spMkLst>
            <pc:docMk/>
            <pc:sldMk cId="1421336843" sldId="278"/>
            <ac:spMk id="9" creationId="{620574D4-7D4B-B3C0-056E-4E3AE9B4373D}"/>
          </ac:spMkLst>
        </pc:spChg>
        <pc:spChg chg="add del mod">
          <ac:chgData name="Veljkovic Nikolaj" userId="8828902f-c470-48fe-b787-18b9b639663a" providerId="ADAL" clId="{EDC37282-0F48-4A98-B227-7B94A7307DCB}" dt="2024-12-13T07:31:53.491" v="5000" actId="478"/>
          <ac:spMkLst>
            <pc:docMk/>
            <pc:sldMk cId="1421336843" sldId="278"/>
            <ac:spMk id="9" creationId="{93F2CBB0-B3B9-72A1-042E-9B73DBCE9A16}"/>
          </ac:spMkLst>
        </pc:spChg>
        <pc:spChg chg="add mod">
          <ac:chgData name="Veljkovic Nikolaj" userId="8828902f-c470-48fe-b787-18b9b639663a" providerId="ADAL" clId="{EDC37282-0F48-4A98-B227-7B94A7307DCB}" dt="2024-12-12T19:20:50.510" v="4532"/>
          <ac:spMkLst>
            <pc:docMk/>
            <pc:sldMk cId="1421336843" sldId="278"/>
            <ac:spMk id="10" creationId="{E07CE491-5C65-1300-6AE9-67B8932B3130}"/>
          </ac:spMkLst>
        </pc:spChg>
        <pc:spChg chg="add del mod">
          <ac:chgData name="Veljkovic Nikolaj" userId="8828902f-c470-48fe-b787-18b9b639663a" providerId="ADAL" clId="{EDC37282-0F48-4A98-B227-7B94A7307DCB}" dt="2024-12-12T19:22:05.974" v="4537" actId="478"/>
          <ac:spMkLst>
            <pc:docMk/>
            <pc:sldMk cId="1421336843" sldId="278"/>
            <ac:spMk id="13" creationId="{B104BC70-F8C3-5E89-DACD-CD5522357573}"/>
          </ac:spMkLst>
        </pc:spChg>
        <pc:spChg chg="del">
          <ac:chgData name="Veljkovic Nikolaj" userId="8828902f-c470-48fe-b787-18b9b639663a" providerId="ADAL" clId="{EDC37282-0F48-4A98-B227-7B94A7307DCB}" dt="2024-12-11T13:30:13.174" v="2715" actId="478"/>
          <ac:spMkLst>
            <pc:docMk/>
            <pc:sldMk cId="1421336843" sldId="278"/>
            <ac:spMk id="14" creationId="{346ADC27-804D-96A6-C21F-CCF8BEEF98A9}"/>
          </ac:spMkLst>
        </pc:spChg>
        <pc:spChg chg="add mod">
          <ac:chgData name="Veljkovic Nikolaj" userId="8828902f-c470-48fe-b787-18b9b639663a" providerId="ADAL" clId="{EDC37282-0F48-4A98-B227-7B94A7307DCB}" dt="2024-12-13T07:30:54.563" v="4989" actId="1076"/>
          <ac:spMkLst>
            <pc:docMk/>
            <pc:sldMk cId="1421336843" sldId="278"/>
            <ac:spMk id="14" creationId="{B925A910-B593-8B60-6B83-24B07A80DA62}"/>
          </ac:spMkLst>
        </pc:spChg>
        <pc:spChg chg="add mod">
          <ac:chgData name="Veljkovic Nikolaj" userId="8828902f-c470-48fe-b787-18b9b639663a" providerId="ADAL" clId="{EDC37282-0F48-4A98-B227-7B94A7307DCB}" dt="2024-12-13T07:30:54.563" v="4989" actId="1076"/>
          <ac:spMkLst>
            <pc:docMk/>
            <pc:sldMk cId="1421336843" sldId="278"/>
            <ac:spMk id="15" creationId="{D2F2739F-5AB3-EBBA-BB19-CD48149E6543}"/>
          </ac:spMkLst>
        </pc:spChg>
        <pc:grpChg chg="add mod">
          <ac:chgData name="Veljkovic Nikolaj" userId="8828902f-c470-48fe-b787-18b9b639663a" providerId="ADAL" clId="{EDC37282-0F48-4A98-B227-7B94A7307DCB}" dt="2024-12-13T07:30:54.563" v="4989" actId="1076"/>
          <ac:grpSpMkLst>
            <pc:docMk/>
            <pc:sldMk cId="1421336843" sldId="278"/>
            <ac:grpSpMk id="12" creationId="{84E0E1E9-9EBE-D474-6D57-41CB4AC430E0}"/>
          </ac:grpSpMkLst>
        </pc:grpChg>
        <pc:picChg chg="add del mod">
          <ac:chgData name="Veljkovic Nikolaj" userId="8828902f-c470-48fe-b787-18b9b639663a" providerId="ADAL" clId="{EDC37282-0F48-4A98-B227-7B94A7307DCB}" dt="2024-12-13T07:31:54.868" v="5001" actId="478"/>
          <ac:picMkLst>
            <pc:docMk/>
            <pc:sldMk cId="1421336843" sldId="278"/>
            <ac:picMk id="4" creationId="{8F173832-32F5-A938-E2C1-F8BE5F82A6D9}"/>
          </ac:picMkLst>
        </pc:picChg>
        <pc:picChg chg="add del mod">
          <ac:chgData name="Veljkovic Nikolaj" userId="8828902f-c470-48fe-b787-18b9b639663a" providerId="ADAL" clId="{EDC37282-0F48-4A98-B227-7B94A7307DCB}" dt="2024-12-12T19:18:55.558" v="4511" actId="478"/>
          <ac:picMkLst>
            <pc:docMk/>
            <pc:sldMk cId="1421336843" sldId="278"/>
            <ac:picMk id="4" creationId="{C6292FA6-1832-22DD-203B-6A486B76AC31}"/>
          </ac:picMkLst>
        </pc:picChg>
        <pc:picChg chg="add del mod">
          <ac:chgData name="Veljkovic Nikolaj" userId="8828902f-c470-48fe-b787-18b9b639663a" providerId="ADAL" clId="{EDC37282-0F48-4A98-B227-7B94A7307DCB}" dt="2024-12-12T13:56:04.018" v="3709" actId="478"/>
          <ac:picMkLst>
            <pc:docMk/>
            <pc:sldMk cId="1421336843" sldId="278"/>
            <ac:picMk id="4" creationId="{D59324BF-3EA4-B9B3-748C-2CFED4B0D019}"/>
          </ac:picMkLst>
        </pc:picChg>
        <pc:picChg chg="add del mod">
          <ac:chgData name="Veljkovic Nikolaj" userId="8828902f-c470-48fe-b787-18b9b639663a" providerId="ADAL" clId="{EDC37282-0F48-4A98-B227-7B94A7307DCB}" dt="2024-12-13T07:30:35.017" v="4987" actId="478"/>
          <ac:picMkLst>
            <pc:docMk/>
            <pc:sldMk cId="1421336843" sldId="278"/>
            <ac:picMk id="5" creationId="{8292AAD2-120E-B23D-BE22-D900CE33A996}"/>
          </ac:picMkLst>
        </pc:picChg>
        <pc:picChg chg="add del mod">
          <ac:chgData name="Veljkovic Nikolaj" userId="8828902f-c470-48fe-b787-18b9b639663a" providerId="ADAL" clId="{EDC37282-0F48-4A98-B227-7B94A7307DCB}" dt="2024-12-13T07:30:37.295" v="4988" actId="478"/>
          <ac:picMkLst>
            <pc:docMk/>
            <pc:sldMk cId="1421336843" sldId="278"/>
            <ac:picMk id="7" creationId="{0FD26A11-5540-B748-48A1-36CFFB7171AF}"/>
          </ac:picMkLst>
        </pc:picChg>
        <pc:cxnChg chg="mod">
          <ac:chgData name="Veljkovic Nikolaj" userId="8828902f-c470-48fe-b787-18b9b639663a" providerId="ADAL" clId="{EDC37282-0F48-4A98-B227-7B94A7307DCB}" dt="2024-12-12T19:21:04.944" v="4533" actId="164"/>
          <ac:cxnSpMkLst>
            <pc:docMk/>
            <pc:sldMk cId="1421336843" sldId="278"/>
            <ac:cxnSpMk id="8" creationId="{5B3AFF06-9B9B-8244-9F6E-FFDB5D5310FC}"/>
          </ac:cxnSpMkLst>
        </pc:cxnChg>
        <pc:cxnChg chg="del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9" creationId="{E976E68B-F783-EC51-3943-DBDC412B0F7E}"/>
          </ac:cxnSpMkLst>
        </pc:cxnChg>
        <pc:cxnChg chg="del mod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10" creationId="{DFB19AAE-D57E-B702-33C5-8FB2951E0449}"/>
          </ac:cxnSpMkLst>
        </pc:cxnChg>
        <pc:cxnChg chg="del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11" creationId="{0ED5ACDB-36AC-18B9-99E2-14543A26C7EA}"/>
          </ac:cxnSpMkLst>
        </pc:cxnChg>
        <pc:cxnChg chg="add mod">
          <ac:chgData name="Veljkovic Nikolaj" userId="8828902f-c470-48fe-b787-18b9b639663a" providerId="ADAL" clId="{EDC37282-0F48-4A98-B227-7B94A7307DCB}" dt="2024-12-12T19:20:50.510" v="4532"/>
          <ac:cxnSpMkLst>
            <pc:docMk/>
            <pc:sldMk cId="1421336843" sldId="278"/>
            <ac:cxnSpMk id="11" creationId="{5DF6E646-48E8-2B4A-D531-5F60BB64D6C2}"/>
          </ac:cxnSpMkLst>
        </pc:cxnChg>
      </pc:sldChg>
      <pc:sldChg chg="addSp delSp modSp add del mod modTransition">
        <pc:chgData name="Veljkovic Nikolaj" userId="8828902f-c470-48fe-b787-18b9b639663a" providerId="ADAL" clId="{EDC37282-0F48-4A98-B227-7B94A7307DCB}" dt="2024-12-12T07:48:59.461" v="3015" actId="47"/>
        <pc:sldMkLst>
          <pc:docMk/>
          <pc:sldMk cId="527285399" sldId="279"/>
        </pc:sldMkLst>
        <pc:spChg chg="del">
          <ac:chgData name="Veljkovic Nikolaj" userId="8828902f-c470-48fe-b787-18b9b639663a" providerId="ADAL" clId="{EDC37282-0F48-4A98-B227-7B94A7307DCB}" dt="2024-12-12T07:28:31.934" v="2752" actId="478"/>
          <ac:spMkLst>
            <pc:docMk/>
            <pc:sldMk cId="527285399" sldId="279"/>
            <ac:spMk id="3" creationId="{66E7677B-6EAF-CC6C-BA0F-450AE6C078BA}"/>
          </ac:spMkLst>
        </pc:spChg>
        <pc:spChg chg="add del mod">
          <ac:chgData name="Veljkovic Nikolaj" userId="8828902f-c470-48fe-b787-18b9b639663a" providerId="ADAL" clId="{EDC37282-0F48-4A98-B227-7B94A7307DCB}" dt="2024-12-12T07:28:49.149" v="2754" actId="478"/>
          <ac:spMkLst>
            <pc:docMk/>
            <pc:sldMk cId="527285399" sldId="279"/>
            <ac:spMk id="5" creationId="{B9B7B939-D08A-5CA9-7F49-2128E83AC2AC}"/>
          </ac:spMkLst>
        </pc:spChg>
        <pc:spChg chg="add mod ord">
          <ac:chgData name="Veljkovic Nikolaj" userId="8828902f-c470-48fe-b787-18b9b639663a" providerId="ADAL" clId="{EDC37282-0F48-4A98-B227-7B94A7307DCB}" dt="2024-12-12T07:33:15.702" v="2827" actId="1076"/>
          <ac:spMkLst>
            <pc:docMk/>
            <pc:sldMk cId="527285399" sldId="279"/>
            <ac:spMk id="10" creationId="{BDA88ABD-5126-B468-D4D4-AA9BA00A619F}"/>
          </ac:spMkLst>
        </pc:spChg>
        <pc:spChg chg="mod">
          <ac:chgData name="Veljkovic Nikolaj" userId="8828902f-c470-48fe-b787-18b9b639663a" providerId="ADAL" clId="{EDC37282-0F48-4A98-B227-7B94A7307DCB}" dt="2024-12-12T07:31:39.276" v="2779" actId="1076"/>
          <ac:spMkLst>
            <pc:docMk/>
            <pc:sldMk cId="527285399" sldId="279"/>
            <ac:spMk id="15" creationId="{B1C289B6-DAC2-3D9D-7F94-76079CAD6CE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17" creationId="{555248BD-48E1-140D-3C7F-B6B2C52D1D9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18" creationId="{6A599D0E-294B-5D21-21C7-03723F0CBEF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19" creationId="{5DB92954-4DD2-637F-CED7-1143874670F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0" creationId="{AFEFCB8F-EE03-87EB-3E3A-B4B09999B7C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1" creationId="{EF9CA8F4-D719-388E-BF94-B7C0B8812AB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2" creationId="{6AA93010-9BF4-D8CF-CD2A-472F53673268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3" creationId="{2FAD6415-CEB5-79FD-7CEC-A61BB00782B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4" creationId="{80807444-48EB-F31B-12A0-6182D04C6B3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5" creationId="{66C7B6C3-849C-BCAC-6913-A5C2B36C5848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6" creationId="{1053549D-4A91-5D38-5AB3-EC4A6EF74AD3}"/>
          </ac:spMkLst>
        </pc:spChg>
        <pc:spChg chg="mod">
          <ac:chgData name="Veljkovic Nikolaj" userId="8828902f-c470-48fe-b787-18b9b639663a" providerId="ADAL" clId="{EDC37282-0F48-4A98-B227-7B94A7307DCB}" dt="2024-12-12T07:31:45.057" v="2781" actId="1076"/>
          <ac:spMkLst>
            <pc:docMk/>
            <pc:sldMk cId="527285399" sldId="279"/>
            <ac:spMk id="27" creationId="{22CBC6C9-4210-5854-0211-74B3735D261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8" creationId="{DAD1C24E-28AB-17B6-740E-EB9100C6CFE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9" creationId="{B47B755C-56E8-74DE-A92D-826F6B94B99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0" creationId="{491820CF-4ECB-2018-F602-7AE653096568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1" creationId="{5807EB49-73A6-4ADD-1387-CEDDAB16703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2" creationId="{B2265AD3-1488-6B1B-00BF-7D0EEB72A84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3" creationId="{FD89A675-DB5E-44F3-4750-92B26605A4C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4" creationId="{E7E67DDF-7EFF-F018-19BB-FCD1F90E30C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5" creationId="{1E56DB58-8602-2EA4-93C1-0A8C81057F0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6" creationId="{63EC3EFB-924E-2BB9-0B73-97D6B262B1F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7" creationId="{5C47776E-6B03-34F4-D581-FBEA9E25206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8" creationId="{A0910C20-C36C-40AC-8CAC-17AAE8109AD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9" creationId="{26A369AC-25C1-B1C1-7902-3B41130CA34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0" creationId="{1B8344DD-5F75-9D84-844B-C14268C8554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1" creationId="{F14698DA-60DD-DB01-F616-F1CF76B940B7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2" creationId="{67ACCF9A-9994-27A9-FCEB-768DA995535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3" creationId="{685D6453-5A2E-1FA7-B28C-8F9C9D91974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4" creationId="{4A04F789-F252-DACF-1C9D-BFB1F010F5C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5" creationId="{7A8B211D-3146-6A7C-4793-6E0F51B25D8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6" creationId="{2580FB81-AA7E-C6F5-7EE3-497812EC630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7" creationId="{3B6DFC93-3A87-EE83-9DFA-E8904A51BA1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8" creationId="{835DF163-0620-E826-1B93-617FB57A774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9" creationId="{07404FB3-7F39-5497-B34E-278DC1C7BE8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0" creationId="{88DA39A8-925B-2FB4-0A9F-9BF86272428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1" creationId="{141E8F23-246A-67C9-0AB9-CB5BB74853B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2" creationId="{74CB12D2-A308-B02C-FEE4-088ECB5B224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3" creationId="{A0D0B7CD-1C50-BA92-C24C-D0065F359D80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4" creationId="{5F26DA16-6B4C-5953-689C-0BCEAA52404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5" creationId="{12974453-25DA-E4E0-7EB7-B4E31756F8F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6" creationId="{A4BE0E15-F046-44B7-E19A-A83EF645E377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7" creationId="{389E78E2-0017-EF52-32F7-4438A364FFE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8" creationId="{7E01CE49-65E0-9CE4-010E-3E273D75DF2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9" creationId="{9324EEBB-A68B-F9C1-D61D-DBD58E52080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0" creationId="{20B5218C-5571-1FEF-FDC9-D70E1F0FC0E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1" creationId="{82B90986-87C8-0949-DE4B-76C173CB378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2" creationId="{CC9EFF4B-C4D4-03F2-95FA-88647C05D3F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3" creationId="{6C013E9B-6C93-5E0E-8715-9D18CFA903A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4" creationId="{5EB5169B-C53E-0ADE-AF3F-0A364488315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5" creationId="{21EDAFFE-8153-A053-7A83-5E97689D1EB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6" creationId="{9A650D3D-1A87-51B4-FDD7-2BA2C86E994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7" creationId="{03FA009E-65EB-F851-91F6-94EFD2BC9975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8" creationId="{4DD03F5B-DF0B-5719-89FE-26DB03E757C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9" creationId="{00043A00-4129-FAB4-E070-9DC24078847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0" creationId="{D5512893-0061-7BEA-4B89-BFB17E463EF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1" creationId="{1F0E1904-C398-3929-20A0-70A2FB5D15E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2" creationId="{2A415AD4-F6EA-CE2E-FEFC-4425AB0F0FE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3" creationId="{5A277F13-A5C1-4F37-65CB-0A9BF240864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4" creationId="{909E4D7B-38A8-D90B-B239-F5ACF1443EE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5" creationId="{E4D7F329-C0F1-94AE-E89D-D9D63F7C912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6" creationId="{C18ACF24-5445-A65D-B3DC-6D2CC52D577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7" creationId="{3E319936-8CAD-12A6-3F49-9F10B6EF384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8" creationId="{40F4B2B6-00FD-54F5-4C52-344CAD613FD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9" creationId="{4F54A1A1-66CD-E37C-34B4-8FA6A6A0BD6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0" creationId="{C1BC5BEE-53FF-A893-0E41-07CFE0490DC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1" creationId="{80D6FCFF-F56E-E642-940E-E6AC65032BF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2" creationId="{326D5482-4D36-7BEF-57C0-F5D71B01C9A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3" creationId="{026D35F6-A2CC-F6B7-9CB1-CCA72321A1C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4" creationId="{F5930E12-0311-CC86-03EA-F82735BC3EA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5" creationId="{DB0C6570-B569-DAD9-3513-C39AEEE0C77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6" creationId="{D5B64E49-6DCE-7E7C-C861-1C2FA1EBF2E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7" creationId="{3B1E378E-534D-10EA-6E77-1F1C8F4FF3E0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8" creationId="{37183C3B-A0D6-1547-8865-38435D50772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9" creationId="{B223999C-C353-05E0-E524-28D397225FC7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90" creationId="{77AF9B98-6886-5D8A-CE80-81F8DFF31DC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91" creationId="{AFCA2310-7F9D-30A6-4D19-4D5A5F452600}"/>
          </ac:spMkLst>
        </pc:spChg>
        <pc:grpChg chg="mod">
          <ac:chgData name="Veljkovic Nikolaj" userId="8828902f-c470-48fe-b787-18b9b639663a" providerId="ADAL" clId="{EDC37282-0F48-4A98-B227-7B94A7307DCB}" dt="2024-12-12T07:31:31.258" v="2777" actId="27803"/>
          <ac:grpSpMkLst>
            <pc:docMk/>
            <pc:sldMk cId="527285399" sldId="279"/>
            <ac:grpSpMk id="14" creationId="{8939F5C6-93F9-3E52-24CE-C82A6A1FFD96}"/>
          </ac:grpSpMkLst>
        </pc:grpChg>
        <pc:grpChg chg="mod">
          <ac:chgData name="Veljkovic Nikolaj" userId="8828902f-c470-48fe-b787-18b9b639663a" providerId="ADAL" clId="{EDC37282-0F48-4A98-B227-7B94A7307DCB}" dt="2024-12-12T07:31:31.258" v="2777" actId="27803"/>
          <ac:grpSpMkLst>
            <pc:docMk/>
            <pc:sldMk cId="527285399" sldId="279"/>
            <ac:grpSpMk id="16" creationId="{9C64F2CF-3902-D5B9-D2F0-BDBB0E337A99}"/>
          </ac:grpSpMkLst>
        </pc:grpChg>
        <pc:picChg chg="del">
          <ac:chgData name="Veljkovic Nikolaj" userId="8828902f-c470-48fe-b787-18b9b639663a" providerId="ADAL" clId="{EDC37282-0F48-4A98-B227-7B94A7307DCB}" dt="2024-12-12T07:29:13.852" v="2761" actId="478"/>
          <ac:picMkLst>
            <pc:docMk/>
            <pc:sldMk cId="527285399" sldId="279"/>
            <ac:picMk id="7" creationId="{3A5F7EAD-14C5-C6CD-D761-BD16A6ACB72F}"/>
          </ac:picMkLst>
        </pc:picChg>
        <pc:picChg chg="add del mod modVis">
          <ac:chgData name="Veljkovic Nikolaj" userId="8828902f-c470-48fe-b787-18b9b639663a" providerId="ADAL" clId="{EDC37282-0F48-4A98-B227-7B94A7307DCB}" dt="2024-12-12T07:46:56.194" v="2892" actId="14430"/>
          <ac:picMkLst>
            <pc:docMk/>
            <pc:sldMk cId="527285399" sldId="279"/>
            <ac:picMk id="8" creationId="{16A27000-55E4-E993-619E-15BEB85DE6B4}"/>
          </ac:picMkLst>
        </pc:picChg>
        <pc:picChg chg="del">
          <ac:chgData name="Veljkovic Nikolaj" userId="8828902f-c470-48fe-b787-18b9b639663a" providerId="ADAL" clId="{EDC37282-0F48-4A98-B227-7B94A7307DCB}" dt="2024-12-12T07:28:35.556" v="2753" actId="478"/>
          <ac:picMkLst>
            <pc:docMk/>
            <pc:sldMk cId="527285399" sldId="279"/>
            <ac:picMk id="9" creationId="{B21EA332-A536-1F60-5AA2-5D32864C76A2}"/>
          </ac:picMkLst>
        </pc:picChg>
        <pc:picChg chg="mod modCrop">
          <ac:chgData name="Veljkovic Nikolaj" userId="8828902f-c470-48fe-b787-18b9b639663a" providerId="ADAL" clId="{EDC37282-0F48-4A98-B227-7B94A7307DCB}" dt="2024-12-12T07:29:18.838" v="2762" actId="1076"/>
          <ac:picMkLst>
            <pc:docMk/>
            <pc:sldMk cId="527285399" sldId="279"/>
            <ac:picMk id="11" creationId="{F370F66F-EE3F-87D0-702F-5D249716F0D6}"/>
          </ac:picMkLst>
        </pc:picChg>
        <pc:picChg chg="add mod ord">
          <ac:chgData name="Veljkovic Nikolaj" userId="8828902f-c470-48fe-b787-18b9b639663a" providerId="ADAL" clId="{EDC37282-0F48-4A98-B227-7B94A7307DCB}" dt="2024-12-12T07:30:58.263" v="2775" actId="171"/>
          <ac:picMkLst>
            <pc:docMk/>
            <pc:sldMk cId="527285399" sldId="279"/>
            <ac:picMk id="13" creationId="{8C3CA91A-0698-239D-1B03-8BFE6F85AA45}"/>
          </ac:picMkLst>
        </pc:picChg>
      </pc:sldChg>
      <pc:sldChg chg="delSp modSp add mod ord modTransition">
        <pc:chgData name="Veljkovic Nikolaj" userId="8828902f-c470-48fe-b787-18b9b639663a" providerId="ADAL" clId="{EDC37282-0F48-4A98-B227-7B94A7307DCB}" dt="2024-12-12T20:22:33.685" v="4856" actId="478"/>
        <pc:sldMkLst>
          <pc:docMk/>
          <pc:sldMk cId="2013835350" sldId="280"/>
        </pc:sldMkLst>
        <pc:spChg chg="mod">
          <ac:chgData name="Veljkovic Nikolaj" userId="8828902f-c470-48fe-b787-18b9b639663a" providerId="ADAL" clId="{EDC37282-0F48-4A98-B227-7B94A7307DCB}" dt="2024-12-12T13:50:06.640" v="3469" actId="20577"/>
          <ac:spMkLst>
            <pc:docMk/>
            <pc:sldMk cId="2013835350" sldId="280"/>
            <ac:spMk id="2" creationId="{E0D227F1-A730-77A4-A057-F750A01D9B75}"/>
          </ac:spMkLst>
        </pc:spChg>
        <pc:picChg chg="del mod">
          <ac:chgData name="Veljkovic Nikolaj" userId="8828902f-c470-48fe-b787-18b9b639663a" providerId="ADAL" clId="{EDC37282-0F48-4A98-B227-7B94A7307DCB}" dt="2024-12-12T20:22:33.685" v="4856" actId="478"/>
          <ac:picMkLst>
            <pc:docMk/>
            <pc:sldMk cId="2013835350" sldId="280"/>
            <ac:picMk id="7" creationId="{8C970AEE-67F7-0402-C8BC-D973FFFA5D6A}"/>
          </ac:picMkLst>
        </pc:picChg>
        <pc:picChg chg="del">
          <ac:chgData name="Veljkovic Nikolaj" userId="8828902f-c470-48fe-b787-18b9b639663a" providerId="ADAL" clId="{EDC37282-0F48-4A98-B227-7B94A7307DCB}" dt="2024-12-12T13:50:09.958" v="3470" actId="478"/>
          <ac:picMkLst>
            <pc:docMk/>
            <pc:sldMk cId="2013835350" sldId="280"/>
            <ac:picMk id="11" creationId="{C27DDD1D-8BFF-6551-CA4E-166FA9F4E3AF}"/>
          </ac:picMkLst>
        </pc:picChg>
      </pc:sldChg>
      <pc:sldChg chg="modSp add del mod modTransition modAnim">
        <pc:chgData name="Veljkovic Nikolaj" userId="8828902f-c470-48fe-b787-18b9b639663a" providerId="ADAL" clId="{EDC37282-0F48-4A98-B227-7B94A7307DCB}" dt="2024-12-12T08:50:57.633" v="3232" actId="47"/>
        <pc:sldMkLst>
          <pc:docMk/>
          <pc:sldMk cId="1254231494" sldId="281"/>
        </pc:sldMkLst>
        <pc:spChg chg="mod">
          <ac:chgData name="Veljkovic Nikolaj" userId="8828902f-c470-48fe-b787-18b9b639663a" providerId="ADAL" clId="{EDC37282-0F48-4A98-B227-7B94A7307DCB}" dt="2024-12-12T08:44:18.663" v="3186" actId="1076"/>
          <ac:spMkLst>
            <pc:docMk/>
            <pc:sldMk cId="1254231494" sldId="281"/>
            <ac:spMk id="10" creationId="{A978C0C8-A147-3C97-1064-9F4521DF071D}"/>
          </ac:spMkLst>
        </pc:spChg>
        <pc:picChg chg="mod modVis modCrop">
          <ac:chgData name="Veljkovic Nikolaj" userId="8828902f-c470-48fe-b787-18b9b639663a" providerId="ADAL" clId="{EDC37282-0F48-4A98-B227-7B94A7307DCB}" dt="2024-12-12T08:44:07.330" v="3185" actId="1076"/>
          <ac:picMkLst>
            <pc:docMk/>
            <pc:sldMk cId="1254231494" sldId="281"/>
            <ac:picMk id="8" creationId="{1CFB9D92-43C8-F3EC-800C-859EBBFDAC32}"/>
          </ac:picMkLst>
        </pc:picChg>
        <pc:picChg chg="mod ord modVis">
          <ac:chgData name="Veljkovic Nikolaj" userId="8828902f-c470-48fe-b787-18b9b639663a" providerId="ADAL" clId="{EDC37282-0F48-4A98-B227-7B94A7307DCB}" dt="2024-12-12T08:41:18.412" v="3112" actId="1076"/>
          <ac:picMkLst>
            <pc:docMk/>
            <pc:sldMk cId="1254231494" sldId="281"/>
            <ac:picMk id="11" creationId="{D85C5F83-1E9F-3DBC-E864-B967AAF6A26A}"/>
          </ac:picMkLst>
        </pc:picChg>
        <pc:picChg chg="mod modVis modCrop">
          <ac:chgData name="Veljkovic Nikolaj" userId="8828902f-c470-48fe-b787-18b9b639663a" providerId="ADAL" clId="{EDC37282-0F48-4A98-B227-7B94A7307DCB}" dt="2024-12-12T08:44:07.330" v="3185" actId="1076"/>
          <ac:picMkLst>
            <pc:docMk/>
            <pc:sldMk cId="1254231494" sldId="281"/>
            <ac:picMk id="13" creationId="{7E8FE7D4-1BD6-AECA-2D15-A8376B17A1FF}"/>
          </ac:picMkLst>
        </pc:picChg>
      </pc:sldChg>
      <pc:sldChg chg="addSp delSp modSp add mod ord delAnim modAnim">
        <pc:chgData name="Veljkovic Nikolaj" userId="8828902f-c470-48fe-b787-18b9b639663a" providerId="ADAL" clId="{EDC37282-0F48-4A98-B227-7B94A7307DCB}" dt="2024-12-12T20:42:59.901" v="4986" actId="478"/>
        <pc:sldMkLst>
          <pc:docMk/>
          <pc:sldMk cId="4237479438" sldId="282"/>
        </pc:sldMkLst>
        <pc:spChg chg="del">
          <ac:chgData name="Veljkovic Nikolaj" userId="8828902f-c470-48fe-b787-18b9b639663a" providerId="ADAL" clId="{EDC37282-0F48-4A98-B227-7B94A7307DCB}" dt="2024-12-12T08:49:58.944" v="3219" actId="478"/>
          <ac:spMkLst>
            <pc:docMk/>
            <pc:sldMk cId="4237479438" sldId="282"/>
            <ac:spMk id="2" creationId="{1EACA124-6EC0-9192-8C93-B1A24F385B8F}"/>
          </ac:spMkLst>
        </pc:spChg>
        <pc:spChg chg="add del mod">
          <ac:chgData name="Veljkovic Nikolaj" userId="8828902f-c470-48fe-b787-18b9b639663a" providerId="ADAL" clId="{EDC37282-0F48-4A98-B227-7B94A7307DCB}" dt="2024-12-12T19:02:09.953" v="4440" actId="478"/>
          <ac:spMkLst>
            <pc:docMk/>
            <pc:sldMk cId="4237479438" sldId="282"/>
            <ac:spMk id="2" creationId="{6F9F7045-6567-FD4E-AEDF-5E383D79BCBF}"/>
          </ac:spMkLst>
        </pc:spChg>
        <pc:spChg chg="add del mod">
          <ac:chgData name="Veljkovic Nikolaj" userId="8828902f-c470-48fe-b787-18b9b639663a" providerId="ADAL" clId="{EDC37282-0F48-4A98-B227-7B94A7307DCB}" dt="2024-12-12T08:50:09.426" v="3221" actId="478"/>
          <ac:spMkLst>
            <pc:docMk/>
            <pc:sldMk cId="4237479438" sldId="282"/>
            <ac:spMk id="4" creationId="{81C276E3-CA15-0793-5614-36A182759E1C}"/>
          </ac:spMkLst>
        </pc:spChg>
        <pc:spChg chg="add del mod ord">
          <ac:chgData name="Veljkovic Nikolaj" userId="8828902f-c470-48fe-b787-18b9b639663a" providerId="ADAL" clId="{EDC37282-0F48-4A98-B227-7B94A7307DCB}" dt="2024-12-12T19:26:40.739" v="4716" actId="478"/>
          <ac:spMkLst>
            <pc:docMk/>
            <pc:sldMk cId="4237479438" sldId="282"/>
            <ac:spMk id="5" creationId="{8B9A808C-E7C6-E2D8-5834-4DF2B12D7D74}"/>
          </ac:spMkLst>
        </pc:spChg>
        <pc:spChg chg="add mod ord">
          <ac:chgData name="Veljkovic Nikolaj" userId="8828902f-c470-48fe-b787-18b9b639663a" providerId="ADAL" clId="{EDC37282-0F48-4A98-B227-7B94A7307DCB}" dt="2024-12-12T19:27:01.690" v="4728" actId="171"/>
          <ac:spMkLst>
            <pc:docMk/>
            <pc:sldMk cId="4237479438" sldId="282"/>
            <ac:spMk id="6" creationId="{674DBCE3-4DA3-B304-8D91-1477A6EB4D0F}"/>
          </ac:spMkLst>
        </pc:spChg>
        <pc:spChg chg="del">
          <ac:chgData name="Veljkovic Nikolaj" userId="8828902f-c470-48fe-b787-18b9b639663a" providerId="ADAL" clId="{EDC37282-0F48-4A98-B227-7B94A7307DCB}" dt="2024-12-12T08:50:02.335" v="3220" actId="478"/>
          <ac:spMkLst>
            <pc:docMk/>
            <pc:sldMk cId="4237479438" sldId="282"/>
            <ac:spMk id="10" creationId="{2B640FD6-927B-B29A-AFF1-5AFC3480AC00}"/>
          </ac:spMkLst>
        </pc:spChg>
        <pc:picChg chg="add del mod modVis modCrop">
          <ac:chgData name="Veljkovic Nikolaj" userId="8828902f-c470-48fe-b787-18b9b639663a" providerId="ADAL" clId="{EDC37282-0F48-4A98-B227-7B94A7307DCB}" dt="2024-12-12T20:42:49.659" v="4985" actId="478"/>
          <ac:picMkLst>
            <pc:docMk/>
            <pc:sldMk cId="4237479438" sldId="282"/>
            <ac:picMk id="3" creationId="{FAFEB151-0AA7-F2E5-C133-3F71637F4F22}"/>
          </ac:picMkLst>
        </pc:picChg>
        <pc:picChg chg="add mod modVis modCrop">
          <ac:chgData name="Veljkovic Nikolaj" userId="8828902f-c470-48fe-b787-18b9b639663a" providerId="ADAL" clId="{EDC37282-0F48-4A98-B227-7B94A7307DCB}" dt="2024-12-12T19:27:29.741" v="4729" actId="732"/>
          <ac:picMkLst>
            <pc:docMk/>
            <pc:sldMk cId="4237479438" sldId="282"/>
            <ac:picMk id="4" creationId="{6F581574-07E7-6C27-0F4D-ADEE42B78B0E}"/>
          </ac:picMkLst>
        </pc:picChg>
        <pc:picChg chg="del mod modVis">
          <ac:chgData name="Veljkovic Nikolaj" userId="8828902f-c470-48fe-b787-18b9b639663a" providerId="ADAL" clId="{EDC37282-0F48-4A98-B227-7B94A7307DCB}" dt="2024-12-12T20:42:59.901" v="4986" actId="478"/>
          <ac:picMkLst>
            <pc:docMk/>
            <pc:sldMk cId="4237479438" sldId="282"/>
            <ac:picMk id="8" creationId="{A9C32EED-0E27-DF6A-17F1-045840EFC182}"/>
          </ac:picMkLst>
        </pc:picChg>
        <pc:picChg chg="del">
          <ac:chgData name="Veljkovic Nikolaj" userId="8828902f-c470-48fe-b787-18b9b639663a" providerId="ADAL" clId="{EDC37282-0F48-4A98-B227-7B94A7307DCB}" dt="2024-12-12T19:02:04.694" v="4437" actId="478"/>
          <ac:picMkLst>
            <pc:docMk/>
            <pc:sldMk cId="4237479438" sldId="282"/>
            <ac:picMk id="11" creationId="{1741FBB5-F68B-27A4-4711-50E5135A4E43}"/>
          </ac:picMkLst>
        </pc:picChg>
        <pc:picChg chg="del mod">
          <ac:chgData name="Veljkovic Nikolaj" userId="8828902f-c470-48fe-b787-18b9b639663a" providerId="ADAL" clId="{EDC37282-0F48-4A98-B227-7B94A7307DCB}" dt="2024-12-12T19:05:38.103" v="4446" actId="478"/>
          <ac:picMkLst>
            <pc:docMk/>
            <pc:sldMk cId="4237479438" sldId="282"/>
            <ac:picMk id="13" creationId="{EA167857-5520-26F3-7937-D9F3F1BF5E53}"/>
          </ac:picMkLst>
        </pc:picChg>
      </pc:sldChg>
      <pc:sldChg chg="addSp delSp modSp add mod modTransition">
        <pc:chgData name="Veljkovic Nikolaj" userId="8828902f-c470-48fe-b787-18b9b639663a" providerId="ADAL" clId="{EDC37282-0F48-4A98-B227-7B94A7307DCB}" dt="2024-12-12T10:02:50.224" v="3383"/>
        <pc:sldMkLst>
          <pc:docMk/>
          <pc:sldMk cId="3570483569" sldId="283"/>
        </pc:sldMkLst>
        <pc:spChg chg="mod">
          <ac:chgData name="Veljkovic Nikolaj" userId="8828902f-c470-48fe-b787-18b9b639663a" providerId="ADAL" clId="{EDC37282-0F48-4A98-B227-7B94A7307DCB}" dt="2024-12-12T10:01:55.597" v="3371" actId="688"/>
          <ac:spMkLst>
            <pc:docMk/>
            <pc:sldMk cId="3570483569" sldId="283"/>
            <ac:spMk id="4" creationId="{F38A4F43-29A2-4209-9343-8141FBFB1316}"/>
          </ac:spMkLst>
        </pc:spChg>
        <pc:spChg chg="add mod">
          <ac:chgData name="Veljkovic Nikolaj" userId="8828902f-c470-48fe-b787-18b9b639663a" providerId="ADAL" clId="{EDC37282-0F48-4A98-B227-7B94A7307DCB}" dt="2024-12-12T10:01:47.932" v="3369" actId="571"/>
          <ac:spMkLst>
            <pc:docMk/>
            <pc:sldMk cId="3570483569" sldId="283"/>
            <ac:spMk id="12" creationId="{D3F618F1-4D02-AA0A-B96A-085ABDE7321A}"/>
          </ac:spMkLst>
        </pc:spChg>
        <pc:picChg chg="add mod modCrop">
          <ac:chgData name="Veljkovic Nikolaj" userId="8828902f-c470-48fe-b787-18b9b639663a" providerId="ADAL" clId="{EDC37282-0F48-4A98-B227-7B94A7307DCB}" dt="2024-12-12T10:02:20.932" v="3381" actId="732"/>
          <ac:picMkLst>
            <pc:docMk/>
            <pc:sldMk cId="3570483569" sldId="283"/>
            <ac:picMk id="6" creationId="{6AB3CB9D-89ED-4340-4512-2E44BAACD499}"/>
          </ac:picMkLst>
        </pc:picChg>
        <pc:picChg chg="del">
          <ac:chgData name="Veljkovic Nikolaj" userId="8828902f-c470-48fe-b787-18b9b639663a" providerId="ADAL" clId="{EDC37282-0F48-4A98-B227-7B94A7307DCB}" dt="2024-12-12T09:54:12.944" v="3347" actId="478"/>
          <ac:picMkLst>
            <pc:docMk/>
            <pc:sldMk cId="3570483569" sldId="283"/>
            <ac:picMk id="9" creationId="{B9A85DE5-51F7-4330-4549-6D59574866A0}"/>
          </ac:picMkLst>
        </pc:picChg>
        <pc:picChg chg="add mod modCrop">
          <ac:chgData name="Veljkovic Nikolaj" userId="8828902f-c470-48fe-b787-18b9b639663a" providerId="ADAL" clId="{EDC37282-0F48-4A98-B227-7B94A7307DCB}" dt="2024-12-12T10:02:12.444" v="3379" actId="732"/>
          <ac:picMkLst>
            <pc:docMk/>
            <pc:sldMk cId="3570483569" sldId="283"/>
            <ac:picMk id="10" creationId="{B0B878EA-788D-F9A3-A873-84D93D0EC64A}"/>
          </ac:picMkLst>
        </pc:picChg>
        <pc:picChg chg="del">
          <ac:chgData name="Veljkovic Nikolaj" userId="8828902f-c470-48fe-b787-18b9b639663a" providerId="ADAL" clId="{EDC37282-0F48-4A98-B227-7B94A7307DCB}" dt="2024-12-12T09:53:53.068" v="3343" actId="478"/>
          <ac:picMkLst>
            <pc:docMk/>
            <pc:sldMk cId="3570483569" sldId="283"/>
            <ac:picMk id="11" creationId="{FEC1B8A1-1B0C-E5B6-31DF-66123157DA2F}"/>
          </ac:picMkLst>
        </pc:picChg>
        <pc:picChg chg="add mod">
          <ac:chgData name="Veljkovic Nikolaj" userId="8828902f-c470-48fe-b787-18b9b639663a" providerId="ADAL" clId="{EDC37282-0F48-4A98-B227-7B94A7307DCB}" dt="2024-12-12T10:01:47.932" v="3369" actId="571"/>
          <ac:picMkLst>
            <pc:docMk/>
            <pc:sldMk cId="3570483569" sldId="283"/>
            <ac:picMk id="13" creationId="{BECB8AAF-F9EB-4D2A-0B92-8B6727D13090}"/>
          </ac:picMkLst>
        </pc:picChg>
      </pc:sldChg>
      <pc:sldChg chg="addSp delSp modSp add del mod delAnim">
        <pc:chgData name="Veljkovic Nikolaj" userId="8828902f-c470-48fe-b787-18b9b639663a" providerId="ADAL" clId="{EDC37282-0F48-4A98-B227-7B94A7307DCB}" dt="2024-12-12T13:56:19.713" v="3710" actId="47"/>
        <pc:sldMkLst>
          <pc:docMk/>
          <pc:sldMk cId="105413533" sldId="284"/>
        </pc:sldMkLst>
        <pc:spChg chg="del mod">
          <ac:chgData name="Veljkovic Nikolaj" userId="8828902f-c470-48fe-b787-18b9b639663a" providerId="ADAL" clId="{EDC37282-0F48-4A98-B227-7B94A7307DCB}" dt="2024-12-12T10:05:42.926" v="3394" actId="478"/>
          <ac:spMkLst>
            <pc:docMk/>
            <pc:sldMk cId="105413533" sldId="284"/>
            <ac:spMk id="3" creationId="{584E1850-7D60-6F9B-7CA4-4708D5D207E4}"/>
          </ac:spMkLst>
        </pc:spChg>
        <pc:spChg chg="del">
          <ac:chgData name="Veljkovic Nikolaj" userId="8828902f-c470-48fe-b787-18b9b639663a" providerId="ADAL" clId="{EDC37282-0F48-4A98-B227-7B94A7307DCB}" dt="2024-12-12T10:03:57.806" v="3391" actId="478"/>
          <ac:spMkLst>
            <pc:docMk/>
            <pc:sldMk cId="105413533" sldId="284"/>
            <ac:spMk id="6" creationId="{34527A60-015C-4CE9-C6DE-D675F4EEB57B}"/>
          </ac:spMkLst>
        </pc:spChg>
        <pc:spChg chg="add mod">
          <ac:chgData name="Veljkovic Nikolaj" userId="8828902f-c470-48fe-b787-18b9b639663a" providerId="ADAL" clId="{EDC37282-0F48-4A98-B227-7B94A7307DCB}" dt="2024-12-12T10:05:42.926" v="3394" actId="478"/>
          <ac:spMkLst>
            <pc:docMk/>
            <pc:sldMk cId="105413533" sldId="284"/>
            <ac:spMk id="7" creationId="{F2137DC4-D626-8AE4-698F-DFA00CCEA070}"/>
          </ac:spMkLst>
        </pc:spChg>
        <pc:picChg chg="mod">
          <ac:chgData name="Veljkovic Nikolaj" userId="8828902f-c470-48fe-b787-18b9b639663a" providerId="ADAL" clId="{EDC37282-0F48-4A98-B227-7B94A7307DCB}" dt="2024-12-12T10:05:34.064" v="3392" actId="1076"/>
          <ac:picMkLst>
            <pc:docMk/>
            <pc:sldMk cId="105413533" sldId="284"/>
            <ac:picMk id="4" creationId="{3E5AC5E4-435D-48EB-30B7-26C673418BBE}"/>
          </ac:picMkLst>
        </pc:picChg>
        <pc:cxnChg chg="del">
          <ac:chgData name="Veljkovic Nikolaj" userId="8828902f-c470-48fe-b787-18b9b639663a" providerId="ADAL" clId="{EDC37282-0F48-4A98-B227-7B94A7307DCB}" dt="2024-12-12T10:03:57.806" v="3391" actId="478"/>
          <ac:cxnSpMkLst>
            <pc:docMk/>
            <pc:sldMk cId="105413533" sldId="284"/>
            <ac:cxnSpMk id="8" creationId="{AC0519A9-2462-7111-1A50-1610C72D441F}"/>
          </ac:cxnSpMkLst>
        </pc:cxnChg>
      </pc:sldChg>
      <pc:sldChg chg="addSp delSp modSp add mod modAnim">
        <pc:chgData name="Veljkovic Nikolaj" userId="8828902f-c470-48fe-b787-18b9b639663a" providerId="ADAL" clId="{EDC37282-0F48-4A98-B227-7B94A7307DCB}" dt="2024-12-12T14:33:15.694" v="3944" actId="1076"/>
        <pc:sldMkLst>
          <pc:docMk/>
          <pc:sldMk cId="210338314" sldId="284"/>
        </pc:sldMkLst>
        <pc:spChg chg="add del mod">
          <ac:chgData name="Veljkovic Nikolaj" userId="8828902f-c470-48fe-b787-18b9b639663a" providerId="ADAL" clId="{EDC37282-0F48-4A98-B227-7B94A7307DCB}" dt="2024-12-12T14:32:16.469" v="3928" actId="478"/>
          <ac:spMkLst>
            <pc:docMk/>
            <pc:sldMk cId="210338314" sldId="284"/>
            <ac:spMk id="8" creationId="{EEC01CBC-20A8-428C-9B11-1A6FC0FEFE98}"/>
          </ac:spMkLst>
        </pc:spChg>
        <pc:picChg chg="add mod ord modCrop">
          <ac:chgData name="Veljkovic Nikolaj" userId="8828902f-c470-48fe-b787-18b9b639663a" providerId="ADAL" clId="{EDC37282-0F48-4A98-B227-7B94A7307DCB}" dt="2024-12-12T14:33:11.713" v="3942" actId="1076"/>
          <ac:picMkLst>
            <pc:docMk/>
            <pc:sldMk cId="210338314" sldId="284"/>
            <ac:picMk id="4" creationId="{5E2DE82B-0F33-8452-6B4D-D82FBAA18D66}"/>
          </ac:picMkLst>
        </pc:picChg>
        <pc:picChg chg="add del mod">
          <ac:chgData name="Veljkovic Nikolaj" userId="8828902f-c470-48fe-b787-18b9b639663a" providerId="ADAL" clId="{EDC37282-0F48-4A98-B227-7B94A7307DCB}" dt="2024-12-12T14:32:37.228" v="3937" actId="1076"/>
          <ac:picMkLst>
            <pc:docMk/>
            <pc:sldMk cId="210338314" sldId="284"/>
            <ac:picMk id="5" creationId="{C304D017-A61A-6D26-259D-E4077B1510F5}"/>
          </ac:picMkLst>
        </pc:picChg>
        <pc:picChg chg="del">
          <ac:chgData name="Veljkovic Nikolaj" userId="8828902f-c470-48fe-b787-18b9b639663a" providerId="ADAL" clId="{EDC37282-0F48-4A98-B227-7B94A7307DCB}" dt="2024-12-12T14:26:52.253" v="3897" actId="478"/>
          <ac:picMkLst>
            <pc:docMk/>
            <pc:sldMk cId="210338314" sldId="284"/>
            <ac:picMk id="7" creationId="{70948FEB-F71B-26AD-9708-78848BF92D57}"/>
          </ac:picMkLst>
        </pc:picChg>
        <pc:picChg chg="del mod">
          <ac:chgData name="Veljkovic Nikolaj" userId="8828902f-c470-48fe-b787-18b9b639663a" providerId="ADAL" clId="{EDC37282-0F48-4A98-B227-7B94A7307DCB}" dt="2024-12-12T14:26:48.736" v="3896" actId="478"/>
          <ac:picMkLst>
            <pc:docMk/>
            <pc:sldMk cId="210338314" sldId="284"/>
            <ac:picMk id="9" creationId="{6DE57EDB-6473-C118-D9FB-F8BCC55B654B}"/>
          </ac:picMkLst>
        </pc:picChg>
        <pc:picChg chg="mod modVis">
          <ac:chgData name="Veljkovic Nikolaj" userId="8828902f-c470-48fe-b787-18b9b639663a" providerId="ADAL" clId="{EDC37282-0F48-4A98-B227-7B94A7307DCB}" dt="2024-12-12T14:33:15.694" v="3944" actId="1076"/>
          <ac:picMkLst>
            <pc:docMk/>
            <pc:sldMk cId="210338314" sldId="284"/>
            <ac:picMk id="11" creationId="{0A09B91B-EF9A-F475-BDEB-0CFBC3A33D3E}"/>
          </ac:picMkLst>
        </pc:picChg>
        <pc:picChg chg="mod modVis">
          <ac:chgData name="Veljkovic Nikolaj" userId="8828902f-c470-48fe-b787-18b9b639663a" providerId="ADAL" clId="{EDC37282-0F48-4A98-B227-7B94A7307DCB}" dt="2024-12-12T14:32:51.408" v="3940" actId="14429"/>
          <ac:picMkLst>
            <pc:docMk/>
            <pc:sldMk cId="210338314" sldId="284"/>
            <ac:picMk id="13" creationId="{DF13A232-1320-1F50-E791-D1A26E1547BE}"/>
          </ac:picMkLst>
        </pc:picChg>
        <pc:picChg chg="del">
          <ac:chgData name="Veljkovic Nikolaj" userId="8828902f-c470-48fe-b787-18b9b639663a" providerId="ADAL" clId="{EDC37282-0F48-4A98-B227-7B94A7307DCB}" dt="2024-12-12T14:26:38.833" v="3892" actId="478"/>
          <ac:picMkLst>
            <pc:docMk/>
            <pc:sldMk cId="210338314" sldId="284"/>
            <ac:picMk id="15" creationId="{E2FBDB6A-4511-01F6-E340-13031D487FBD}"/>
          </ac:picMkLst>
        </pc:picChg>
      </pc:sldChg>
      <pc:sldChg chg="addSp delSp modSp add mod delAnim modAnim">
        <pc:chgData name="Veljkovic Nikolaj" userId="8828902f-c470-48fe-b787-18b9b639663a" providerId="ADAL" clId="{EDC37282-0F48-4A98-B227-7B94A7307DCB}" dt="2024-12-12T14:42:13.074" v="4037" actId="478"/>
        <pc:sldMkLst>
          <pc:docMk/>
          <pc:sldMk cId="4000319446" sldId="285"/>
        </pc:sldMkLst>
        <pc:spChg chg="add del mod">
          <ac:chgData name="Veljkovic Nikolaj" userId="8828902f-c470-48fe-b787-18b9b639663a" providerId="ADAL" clId="{EDC37282-0F48-4A98-B227-7B94A7307DCB}" dt="2024-12-12T14:26:16.278" v="3884" actId="478"/>
          <ac:spMkLst>
            <pc:docMk/>
            <pc:sldMk cId="4000319446" sldId="285"/>
            <ac:spMk id="12" creationId="{02616E75-2055-0F56-2C6F-D38845489571}"/>
          </ac:spMkLst>
        </pc:spChg>
        <pc:spChg chg="add del mod">
          <ac:chgData name="Veljkovic Nikolaj" userId="8828902f-c470-48fe-b787-18b9b639663a" providerId="ADAL" clId="{EDC37282-0F48-4A98-B227-7B94A7307DCB}" dt="2024-12-12T14:42:13.074" v="4037" actId="478"/>
          <ac:spMkLst>
            <pc:docMk/>
            <pc:sldMk cId="4000319446" sldId="285"/>
            <ac:spMk id="14" creationId="{CA0D6C6F-CCD8-036B-CE8C-78943460CCC9}"/>
          </ac:spMkLst>
        </pc:spChg>
        <pc:picChg chg="add del mod">
          <ac:chgData name="Veljkovic Nikolaj" userId="8828902f-c470-48fe-b787-18b9b639663a" providerId="ADAL" clId="{EDC37282-0F48-4A98-B227-7B94A7307DCB}" dt="2024-12-12T14:21:31.616" v="3873" actId="478"/>
          <ac:picMkLst>
            <pc:docMk/>
            <pc:sldMk cId="4000319446" sldId="285"/>
            <ac:picMk id="4" creationId="{6E7EBB10-4976-50E1-9C6A-293C069F5353}"/>
          </ac:picMkLst>
        </pc:picChg>
        <pc:picChg chg="del mod modVis">
          <ac:chgData name="Veljkovic Nikolaj" userId="8828902f-c470-48fe-b787-18b9b639663a" providerId="ADAL" clId="{EDC37282-0F48-4A98-B227-7B94A7307DCB}" dt="2024-12-12T14:26:10.014" v="3881" actId="478"/>
          <ac:picMkLst>
            <pc:docMk/>
            <pc:sldMk cId="4000319446" sldId="285"/>
            <ac:picMk id="5" creationId="{F3C27A67-62C8-8A58-4491-5CDABAB84F06}"/>
          </ac:picMkLst>
        </pc:picChg>
        <pc:picChg chg="add del mod">
          <ac:chgData name="Veljkovic Nikolaj" userId="8828902f-c470-48fe-b787-18b9b639663a" providerId="ADAL" clId="{EDC37282-0F48-4A98-B227-7B94A7307DCB}" dt="2024-12-12T14:26:24.558" v="3887" actId="1076"/>
          <ac:picMkLst>
            <pc:docMk/>
            <pc:sldMk cId="4000319446" sldId="285"/>
            <ac:picMk id="7" creationId="{0C373753-F9AC-4011-54D5-E6D2DF288858}"/>
          </ac:picMkLst>
        </pc:picChg>
        <pc:picChg chg="add mod">
          <ac:chgData name="Veljkovic Nikolaj" userId="8828902f-c470-48fe-b787-18b9b639663a" providerId="ADAL" clId="{EDC37282-0F48-4A98-B227-7B94A7307DCB}" dt="2024-12-12T14:26:27.101" v="3888" actId="1076"/>
          <ac:picMkLst>
            <pc:docMk/>
            <pc:sldMk cId="4000319446" sldId="285"/>
            <ac:picMk id="8" creationId="{D8D10BAB-C775-DE50-B2BB-718CF6FD2D41}"/>
          </ac:picMkLst>
        </pc:picChg>
        <pc:picChg chg="del mod modVis">
          <ac:chgData name="Veljkovic Nikolaj" userId="8828902f-c470-48fe-b787-18b9b639663a" providerId="ADAL" clId="{EDC37282-0F48-4A98-B227-7B94A7307DCB}" dt="2024-12-12T14:09:14.010" v="3818" actId="478"/>
          <ac:picMkLst>
            <pc:docMk/>
            <pc:sldMk cId="4000319446" sldId="285"/>
            <ac:picMk id="9" creationId="{43FB431A-2DBC-6627-C724-1ED8E277A420}"/>
          </ac:picMkLst>
        </pc:picChg>
        <pc:picChg chg="del mod modVis">
          <ac:chgData name="Veljkovic Nikolaj" userId="8828902f-c470-48fe-b787-18b9b639663a" providerId="ADAL" clId="{EDC37282-0F48-4A98-B227-7B94A7307DCB}" dt="2024-12-12T14:09:12.717" v="3816" actId="478"/>
          <ac:picMkLst>
            <pc:docMk/>
            <pc:sldMk cId="4000319446" sldId="285"/>
            <ac:picMk id="11" creationId="{5CB5F8CD-E498-D1AF-D7C2-C30D19A1FDB6}"/>
          </ac:picMkLst>
        </pc:picChg>
        <pc:picChg chg="del mod modVis">
          <ac:chgData name="Veljkovic Nikolaj" userId="8828902f-c470-48fe-b787-18b9b639663a" providerId="ADAL" clId="{EDC37282-0F48-4A98-B227-7B94A7307DCB}" dt="2024-12-12T14:09:11.582" v="3814" actId="478"/>
          <ac:picMkLst>
            <pc:docMk/>
            <pc:sldMk cId="4000319446" sldId="285"/>
            <ac:picMk id="13" creationId="{02000367-D3DB-A97F-AF3F-B246E690CE87}"/>
          </ac:picMkLst>
        </pc:picChg>
        <pc:picChg chg="del mod modVis">
          <ac:chgData name="Veljkovic Nikolaj" userId="8828902f-c470-48fe-b787-18b9b639663a" providerId="ADAL" clId="{EDC37282-0F48-4A98-B227-7B94A7307DCB}" dt="2024-12-12T14:08:57.221" v="3807" actId="478"/>
          <ac:picMkLst>
            <pc:docMk/>
            <pc:sldMk cId="4000319446" sldId="285"/>
            <ac:picMk id="15" creationId="{8212CB42-CB83-2E78-EC21-A110DC32ED66}"/>
          </ac:picMkLst>
        </pc:picChg>
      </pc:sldChg>
      <pc:sldChg chg="addSp delSp modSp add del mod">
        <pc:chgData name="Veljkovic Nikolaj" userId="8828902f-c470-48fe-b787-18b9b639663a" providerId="ADAL" clId="{EDC37282-0F48-4A98-B227-7B94A7307DCB}" dt="2024-12-12T14:17:17.007" v="3824" actId="47"/>
        <pc:sldMkLst>
          <pc:docMk/>
          <pc:sldMk cId="93274760" sldId="286"/>
        </pc:sldMkLst>
        <pc:spChg chg="del">
          <ac:chgData name="Veljkovic Nikolaj" userId="8828902f-c470-48fe-b787-18b9b639663a" providerId="ADAL" clId="{EDC37282-0F48-4A98-B227-7B94A7307DCB}" dt="2024-12-12T14:17:01.766" v="3822" actId="478"/>
          <ac:spMkLst>
            <pc:docMk/>
            <pc:sldMk cId="93274760" sldId="286"/>
            <ac:spMk id="2" creationId="{95ED7A57-0B42-3FFA-6F9E-269D24D7EBB4}"/>
          </ac:spMkLst>
        </pc:spChg>
        <pc:spChg chg="add mod">
          <ac:chgData name="Veljkovic Nikolaj" userId="8828902f-c470-48fe-b787-18b9b639663a" providerId="ADAL" clId="{EDC37282-0F48-4A98-B227-7B94A7307DCB}" dt="2024-12-12T14:17:01.766" v="3822" actId="478"/>
          <ac:spMkLst>
            <pc:docMk/>
            <pc:sldMk cId="93274760" sldId="286"/>
            <ac:spMk id="5" creationId="{D1BE4E83-B905-3F64-DDFA-210A4EA00E65}"/>
          </ac:spMkLst>
        </pc:spChg>
      </pc:sldChg>
      <pc:sldChg chg="addSp modSp add mod">
        <pc:chgData name="Veljkovic Nikolaj" userId="8828902f-c470-48fe-b787-18b9b639663a" providerId="ADAL" clId="{EDC37282-0F48-4A98-B227-7B94A7307DCB}" dt="2024-12-12T20:26:44.709" v="4881" actId="1076"/>
        <pc:sldMkLst>
          <pc:docMk/>
          <pc:sldMk cId="597228321" sldId="287"/>
        </pc:sldMkLst>
        <pc:spChg chg="mod modVis">
          <ac:chgData name="Veljkovic Nikolaj" userId="8828902f-c470-48fe-b787-18b9b639663a" providerId="ADAL" clId="{EDC37282-0F48-4A98-B227-7B94A7307DCB}" dt="2024-12-12T14:18:00.533" v="3831" actId="14430"/>
          <ac:spMkLst>
            <pc:docMk/>
            <pc:sldMk cId="597228321" sldId="287"/>
            <ac:spMk id="3" creationId="{089BC805-9A28-04F3-7592-AB953685366F}"/>
          </ac:spMkLst>
        </pc:spChg>
        <pc:spChg chg="mod modVis">
          <ac:chgData name="Veljkovic Nikolaj" userId="8828902f-c470-48fe-b787-18b9b639663a" providerId="ADAL" clId="{EDC37282-0F48-4A98-B227-7B94A7307DCB}" dt="2024-12-12T14:18:02.277" v="3832" actId="14430"/>
          <ac:spMkLst>
            <pc:docMk/>
            <pc:sldMk cId="597228321" sldId="287"/>
            <ac:spMk id="5" creationId="{96FF58A6-438D-9AFD-577C-BDEC451C4FC9}"/>
          </ac:spMkLst>
        </pc:spChg>
        <pc:spChg chg="add mod ord">
          <ac:chgData name="Veljkovic Nikolaj" userId="8828902f-c470-48fe-b787-18b9b639663a" providerId="ADAL" clId="{EDC37282-0F48-4A98-B227-7B94A7307DCB}" dt="2024-12-12T14:17:45.430" v="3829" actId="167"/>
          <ac:spMkLst>
            <pc:docMk/>
            <pc:sldMk cId="597228321" sldId="287"/>
            <ac:spMk id="6" creationId="{C1EBB287-DB96-0212-5A41-03619309A0F5}"/>
          </ac:spMkLst>
        </pc:spChg>
        <pc:spChg chg="add mod">
          <ac:chgData name="Veljkovic Nikolaj" userId="8828902f-c470-48fe-b787-18b9b639663a" providerId="ADAL" clId="{EDC37282-0F48-4A98-B227-7B94A7307DCB}" dt="2024-12-12T20:26:44.709" v="4881" actId="1076"/>
          <ac:spMkLst>
            <pc:docMk/>
            <pc:sldMk cId="597228321" sldId="287"/>
            <ac:spMk id="7" creationId="{20C3A454-5C01-CDB0-591C-5CF16D26EBDD}"/>
          </ac:spMkLst>
        </pc:spChg>
        <pc:picChg chg="add mod ord">
          <ac:chgData name="Veljkovic Nikolaj" userId="8828902f-c470-48fe-b787-18b9b639663a" providerId="ADAL" clId="{EDC37282-0F48-4A98-B227-7B94A7307DCB}" dt="2024-12-12T14:19:11.166" v="3851" actId="1076"/>
          <ac:picMkLst>
            <pc:docMk/>
            <pc:sldMk cId="597228321" sldId="287"/>
            <ac:picMk id="2" creationId="{6DA4D066-B8F6-54C0-E55F-3485D4110DAF}"/>
          </ac:picMkLst>
        </pc:picChg>
        <pc:picChg chg="add mod ord">
          <ac:chgData name="Veljkovic Nikolaj" userId="8828902f-c470-48fe-b787-18b9b639663a" providerId="ADAL" clId="{EDC37282-0F48-4A98-B227-7B94A7307DCB}" dt="2024-12-12T14:19:28.044" v="3864" actId="170"/>
          <ac:picMkLst>
            <pc:docMk/>
            <pc:sldMk cId="597228321" sldId="287"/>
            <ac:picMk id="4" creationId="{DC708FFF-9891-A0E7-7906-BD88A3B9CD31}"/>
          </ac:picMkLst>
        </pc:picChg>
      </pc:sldChg>
      <pc:sldChg chg="addSp delSp modSp add mod modTransition">
        <pc:chgData name="Veljkovic Nikolaj" userId="8828902f-c470-48fe-b787-18b9b639663a" providerId="ADAL" clId="{EDC37282-0F48-4A98-B227-7B94A7307DCB}" dt="2024-12-12T19:36:15.885" v="4747" actId="478"/>
        <pc:sldMkLst>
          <pc:docMk/>
          <pc:sldMk cId="3243701331" sldId="288"/>
        </pc:sldMkLst>
        <pc:spChg chg="del">
          <ac:chgData name="Veljkovic Nikolaj" userId="8828902f-c470-48fe-b787-18b9b639663a" providerId="ADAL" clId="{EDC37282-0F48-4A98-B227-7B94A7307DCB}" dt="2024-12-12T19:36:15.885" v="4747" actId="478"/>
          <ac:spMkLst>
            <pc:docMk/>
            <pc:sldMk cId="3243701331" sldId="288"/>
            <ac:spMk id="2" creationId="{970FB3B8-7FAD-1EFE-7F44-745D93749F03}"/>
          </ac:spMkLst>
        </pc:spChg>
        <pc:spChg chg="add mod">
          <ac:chgData name="Veljkovic Nikolaj" userId="8828902f-c470-48fe-b787-18b9b639663a" providerId="ADAL" clId="{EDC37282-0F48-4A98-B227-7B94A7307DCB}" dt="2024-12-12T19:36:15.885" v="4747" actId="478"/>
          <ac:spMkLst>
            <pc:docMk/>
            <pc:sldMk cId="3243701331" sldId="288"/>
            <ac:spMk id="5" creationId="{794F4DF0-4C7A-79D8-56E8-1E8D19728A2A}"/>
          </ac:spMkLst>
        </pc:spChg>
        <pc:picChg chg="add mod">
          <ac:chgData name="Veljkovic Nikolaj" userId="8828902f-c470-48fe-b787-18b9b639663a" providerId="ADAL" clId="{EDC37282-0F48-4A98-B227-7B94A7307DCB}" dt="2024-12-12T19:35:54.743" v="4745" actId="29295"/>
          <ac:picMkLst>
            <pc:docMk/>
            <pc:sldMk cId="3243701331" sldId="288"/>
            <ac:picMk id="3" creationId="{8BA69C66-444D-B511-8D21-03E6C3DDA54D}"/>
          </ac:picMkLst>
        </pc:picChg>
      </pc:sldChg>
      <pc:sldChg chg="addSp modSp add modTransition modAnim">
        <pc:chgData name="Veljkovic Nikolaj" userId="8828902f-c470-48fe-b787-18b9b639663a" providerId="ADAL" clId="{EDC37282-0F48-4A98-B227-7B94A7307DCB}" dt="2024-12-12T19:45:26.192" v="4808"/>
        <pc:sldMkLst>
          <pc:docMk/>
          <pc:sldMk cId="3748481861" sldId="289"/>
        </pc:sldMkLst>
        <pc:spChg chg="add mod">
          <ac:chgData name="Veljkovic Nikolaj" userId="8828902f-c470-48fe-b787-18b9b639663a" providerId="ADAL" clId="{EDC37282-0F48-4A98-B227-7B94A7307DCB}" dt="2024-12-12T19:43:52.220" v="4786"/>
          <ac:spMkLst>
            <pc:docMk/>
            <pc:sldMk cId="3748481861" sldId="289"/>
            <ac:spMk id="2" creationId="{D7D5DC90-145A-8747-75BF-21F3E67AE884}"/>
          </ac:spMkLst>
        </pc:spChg>
        <pc:spChg chg="add mod">
          <ac:chgData name="Veljkovic Nikolaj" userId="8828902f-c470-48fe-b787-18b9b639663a" providerId="ADAL" clId="{EDC37282-0F48-4A98-B227-7B94A7307DCB}" dt="2024-12-12T19:43:52.220" v="4786"/>
          <ac:spMkLst>
            <pc:docMk/>
            <pc:sldMk cId="3748481861" sldId="289"/>
            <ac:spMk id="3" creationId="{14F091E6-CCA6-3C26-045F-76E37B998337}"/>
          </ac:spMkLst>
        </pc:spChg>
      </pc:sldChg>
      <pc:sldChg chg="addSp modSp add mod modTransition modAnim">
        <pc:chgData name="Veljkovic Nikolaj" userId="8828902f-c470-48fe-b787-18b9b639663a" providerId="ADAL" clId="{EDC37282-0F48-4A98-B227-7B94A7307DCB}" dt="2024-12-12T20:42:02.506" v="4984" actId="6549"/>
        <pc:sldMkLst>
          <pc:docMk/>
          <pc:sldMk cId="3137947636" sldId="290"/>
        </pc:sldMkLst>
        <pc:spChg chg="add mod">
          <ac:chgData name="Veljkovic Nikolaj" userId="8828902f-c470-48fe-b787-18b9b639663a" providerId="ADAL" clId="{EDC37282-0F48-4A98-B227-7B94A7307DCB}" dt="2024-12-12T19:44:00.907" v="4788"/>
          <ac:spMkLst>
            <pc:docMk/>
            <pc:sldMk cId="3137947636" sldId="290"/>
            <ac:spMk id="2" creationId="{C2759D25-DB1E-8050-A175-9B13383821A8}"/>
          </ac:spMkLst>
        </pc:spChg>
        <pc:spChg chg="add mod">
          <ac:chgData name="Veljkovic Nikolaj" userId="8828902f-c470-48fe-b787-18b9b639663a" providerId="ADAL" clId="{EDC37282-0F48-4A98-B227-7B94A7307DCB}" dt="2024-12-12T20:42:02.506" v="4984" actId="6549"/>
          <ac:spMkLst>
            <pc:docMk/>
            <pc:sldMk cId="3137947636" sldId="290"/>
            <ac:spMk id="3" creationId="{98125737-5669-AE78-2CB5-A0BF935362F8}"/>
          </ac:spMkLst>
        </pc:spChg>
      </pc:sldChg>
      <pc:sldChg chg="addSp delSp modSp add mod modAnim">
        <pc:chgData name="Veljkovic Nikolaj" userId="8828902f-c470-48fe-b787-18b9b639663a" providerId="ADAL" clId="{EDC37282-0F48-4A98-B227-7B94A7307DCB}" dt="2024-12-13T07:33:31.851" v="5014"/>
        <pc:sldMkLst>
          <pc:docMk/>
          <pc:sldMk cId="366716843" sldId="291"/>
        </pc:sldMkLst>
        <pc:spChg chg="del">
          <ac:chgData name="Veljkovic Nikolaj" userId="8828902f-c470-48fe-b787-18b9b639663a" providerId="ADAL" clId="{EDC37282-0F48-4A98-B227-7B94A7307DCB}" dt="2024-12-13T07:32:18.472" v="5009" actId="478"/>
          <ac:spMkLst>
            <pc:docMk/>
            <pc:sldMk cId="366716843" sldId="291"/>
            <ac:spMk id="2" creationId="{A46BC1FB-ED4B-7039-C78A-2744917F7D3A}"/>
          </ac:spMkLst>
        </pc:spChg>
        <pc:spChg chg="del">
          <ac:chgData name="Veljkovic Nikolaj" userId="8828902f-c470-48fe-b787-18b9b639663a" providerId="ADAL" clId="{EDC37282-0F48-4A98-B227-7B94A7307DCB}" dt="2024-12-13T07:32:07.825" v="5006" actId="478"/>
          <ac:spMkLst>
            <pc:docMk/>
            <pc:sldMk cId="366716843" sldId="291"/>
            <ac:spMk id="3" creationId="{73E872E0-2E07-2569-5084-3E7BB9292102}"/>
          </ac:spMkLst>
        </pc:spChg>
        <pc:spChg chg="add del mod">
          <ac:chgData name="Veljkovic Nikolaj" userId="8828902f-c470-48fe-b787-18b9b639663a" providerId="ADAL" clId="{EDC37282-0F48-4A98-B227-7B94A7307DCB}" dt="2024-12-13T07:32:15.697" v="5008" actId="478"/>
          <ac:spMkLst>
            <pc:docMk/>
            <pc:sldMk cId="366716843" sldId="291"/>
            <ac:spMk id="7" creationId="{32ED75EA-AAD1-97F1-6787-03143ACB891A}"/>
          </ac:spMkLst>
        </pc:spChg>
        <pc:spChg chg="mod">
          <ac:chgData name="Veljkovic Nikolaj" userId="8828902f-c470-48fe-b787-18b9b639663a" providerId="ADAL" clId="{EDC37282-0F48-4A98-B227-7B94A7307DCB}" dt="2024-12-13T07:32:30.343" v="5011" actId="207"/>
          <ac:spMkLst>
            <pc:docMk/>
            <pc:sldMk cId="366716843" sldId="291"/>
            <ac:spMk id="9" creationId="{93F2CBB0-B3B9-72A1-042E-9B73DBCE9A16}"/>
          </ac:spMkLst>
        </pc:spChg>
        <pc:spChg chg="add mod">
          <ac:chgData name="Veljkovic Nikolaj" userId="8828902f-c470-48fe-b787-18b9b639663a" providerId="ADAL" clId="{EDC37282-0F48-4A98-B227-7B94A7307DCB}" dt="2024-12-13T07:32:18.472" v="5009" actId="478"/>
          <ac:spMkLst>
            <pc:docMk/>
            <pc:sldMk cId="366716843" sldId="291"/>
            <ac:spMk id="11" creationId="{39ACF633-1374-F3BE-D4F8-124E8464B407}"/>
          </ac:spMkLst>
        </pc:spChg>
        <pc:spChg chg="del">
          <ac:chgData name="Veljkovic Nikolaj" userId="8828902f-c470-48fe-b787-18b9b639663a" providerId="ADAL" clId="{EDC37282-0F48-4A98-B227-7B94A7307DCB}" dt="2024-12-13T07:32:06.855" v="5005" actId="478"/>
          <ac:spMkLst>
            <pc:docMk/>
            <pc:sldMk cId="366716843" sldId="291"/>
            <ac:spMk id="14" creationId="{B925A910-B593-8B60-6B83-24B07A80DA62}"/>
          </ac:spMkLst>
        </pc:spChg>
        <pc:spChg chg="del">
          <ac:chgData name="Veljkovic Nikolaj" userId="8828902f-c470-48fe-b787-18b9b639663a" providerId="ADAL" clId="{EDC37282-0F48-4A98-B227-7B94A7307DCB}" dt="2024-12-13T07:32:12.202" v="5007" actId="478"/>
          <ac:spMkLst>
            <pc:docMk/>
            <pc:sldMk cId="366716843" sldId="291"/>
            <ac:spMk id="15" creationId="{D2F2739F-5AB3-EBBA-BB19-CD48149E6543}"/>
          </ac:spMkLst>
        </pc:spChg>
        <pc:grpChg chg="del mod modVis">
          <ac:chgData name="Veljkovic Nikolaj" userId="8828902f-c470-48fe-b787-18b9b639663a" providerId="ADAL" clId="{EDC37282-0F48-4A98-B227-7B94A7307DCB}" dt="2024-12-13T07:32:03.855" v="5004" actId="478"/>
          <ac:grpSpMkLst>
            <pc:docMk/>
            <pc:sldMk cId="366716843" sldId="291"/>
            <ac:grpSpMk id="12" creationId="{84E0E1E9-9EBE-D474-6D57-41CB4AC430E0}"/>
          </ac:grpSpMkLst>
        </pc:grpChg>
        <pc:picChg chg="ord">
          <ac:chgData name="Veljkovic Nikolaj" userId="8828902f-c470-48fe-b787-18b9b639663a" providerId="ADAL" clId="{EDC37282-0F48-4A98-B227-7B94A7307DCB}" dt="2024-12-13T07:32:20.627" v="5010" actId="13244"/>
          <ac:picMkLst>
            <pc:docMk/>
            <pc:sldMk cId="366716843" sldId="291"/>
            <ac:picMk id="4" creationId="{8F173832-32F5-A938-E2C1-F8BE5F82A6D9}"/>
          </ac:picMkLst>
        </pc:picChg>
      </pc:sldChg>
      <pc:sldChg chg="modSp add mod modTransition">
        <pc:chgData name="Veljkovic Nikolaj" userId="8828902f-c470-48fe-b787-18b9b639663a" providerId="ADAL" clId="{EDC37282-0F48-4A98-B227-7B94A7307DCB}" dt="2024-12-13T07:34:17.900" v="5033"/>
        <pc:sldMkLst>
          <pc:docMk/>
          <pc:sldMk cId="1796084340" sldId="292"/>
        </pc:sldMkLst>
        <pc:picChg chg="mod">
          <ac:chgData name="Veljkovic Nikolaj" userId="8828902f-c470-48fe-b787-18b9b639663a" providerId="ADAL" clId="{EDC37282-0F48-4A98-B227-7B94A7307DCB}" dt="2024-12-13T07:34:06.387" v="5020" actId="1076"/>
          <ac:picMkLst>
            <pc:docMk/>
            <pc:sldMk cId="1796084340" sldId="292"/>
            <ac:picMk id="4" creationId="{8F173832-32F5-A938-E2C1-F8BE5F82A6D9}"/>
          </ac:picMkLst>
        </pc:picChg>
      </pc:sldChg>
      <pc:sldMasterChg chg="modSldLayout">
        <pc:chgData name="Veljkovic Nikolaj" userId="8828902f-c470-48fe-b787-18b9b639663a" providerId="ADAL" clId="{EDC37282-0F48-4A98-B227-7B94A7307DCB}" dt="2024-12-08T21:50:39.252" v="1425"/>
        <pc:sldMasterMkLst>
          <pc:docMk/>
          <pc:sldMasterMk cId="546542088" sldId="2147483648"/>
        </pc:sldMasterMkLst>
        <pc:sldLayoutChg chg="addSp delSp modSp mod setBg">
          <pc:chgData name="Veljkovic Nikolaj" userId="8828902f-c470-48fe-b787-18b9b639663a" providerId="ADAL" clId="{EDC37282-0F48-4A98-B227-7B94A7307DCB}" dt="2024-12-08T21:49:38.152" v="1409" actId="29295"/>
          <pc:sldLayoutMkLst>
            <pc:docMk/>
            <pc:sldMasterMk cId="546542088" sldId="2147483648"/>
            <pc:sldLayoutMk cId="672639731" sldId="2147483649"/>
          </pc:sldLayoutMkLst>
          <pc:spChg chg="mod">
            <ac:chgData name="Veljkovic Nikolaj" userId="8828902f-c470-48fe-b787-18b9b639663a" providerId="ADAL" clId="{EDC37282-0F48-4A98-B227-7B94A7307DCB}" dt="2024-12-08T21:20:34.965" v="647" actId="20577"/>
            <ac:spMkLst>
              <pc:docMk/>
              <pc:sldMasterMk cId="546542088" sldId="2147483648"/>
              <pc:sldLayoutMk cId="672639731" sldId="2147483649"/>
              <ac:spMk id="6" creationId="{8D0CD636-912A-A762-8718-20F0770D09D9}"/>
            </ac:spMkLst>
          </pc:spChg>
          <pc:spChg chg="add del">
            <ac:chgData name="Veljkovic Nikolaj" userId="8828902f-c470-48fe-b787-18b9b639663a" providerId="ADAL" clId="{EDC37282-0F48-4A98-B227-7B94A7307DCB}" dt="2024-12-08T21:15:00.135" v="584" actId="11529"/>
            <ac:spMkLst>
              <pc:docMk/>
              <pc:sldMasterMk cId="546542088" sldId="2147483648"/>
              <pc:sldLayoutMk cId="672639731" sldId="2147483649"/>
              <ac:spMk id="7" creationId="{FBCEBFED-25FF-9E8B-5C3B-F750DAFC4B25}"/>
            </ac:spMkLst>
          </pc:spChg>
          <pc:spChg chg="add mod">
            <ac:chgData name="Veljkovic Nikolaj" userId="8828902f-c470-48fe-b787-18b9b639663a" providerId="ADAL" clId="{EDC37282-0F48-4A98-B227-7B94A7307DCB}" dt="2024-12-08T21:14:38.075" v="561" actId="11529"/>
            <ac:spMkLst>
              <pc:docMk/>
              <pc:sldMasterMk cId="546542088" sldId="2147483648"/>
              <pc:sldLayoutMk cId="672639731" sldId="2147483649"/>
              <ac:spMk id="8" creationId="{3E53936A-14B1-BD63-24CD-7A2E47AF296F}"/>
            </ac:spMkLst>
          </pc:spChg>
          <pc:spChg chg="add del">
            <ac:chgData name="Veljkovic Nikolaj" userId="8828902f-c470-48fe-b787-18b9b639663a" providerId="ADAL" clId="{EDC37282-0F48-4A98-B227-7B94A7307DCB}" dt="2024-12-08T21:14:59.772" v="583" actId="11529"/>
            <ac:spMkLst>
              <pc:docMk/>
              <pc:sldMasterMk cId="546542088" sldId="2147483648"/>
              <pc:sldLayoutMk cId="672639731" sldId="2147483649"/>
              <ac:spMk id="9" creationId="{CAA74704-D1C7-E724-E548-0CE47D612A15}"/>
            </ac:spMkLst>
          </pc:spChg>
          <pc:spChg chg="add del">
            <ac:chgData name="Veljkovic Nikolaj" userId="8828902f-c470-48fe-b787-18b9b639663a" providerId="ADAL" clId="{EDC37282-0F48-4A98-B227-7B94A7307DCB}" dt="2024-12-08T21:14:59.740" v="582" actId="11529"/>
            <ac:spMkLst>
              <pc:docMk/>
              <pc:sldMasterMk cId="546542088" sldId="2147483648"/>
              <pc:sldLayoutMk cId="672639731" sldId="2147483649"/>
              <ac:spMk id="10" creationId="{9F31D1C2-6876-2516-F070-4D7E60640F67}"/>
            </ac:spMkLst>
          </pc:spChg>
          <pc:spChg chg="add del">
            <ac:chgData name="Veljkovic Nikolaj" userId="8828902f-c470-48fe-b787-18b9b639663a" providerId="ADAL" clId="{EDC37282-0F48-4A98-B227-7B94A7307DCB}" dt="2024-12-08T21:14:59.709" v="581" actId="11529"/>
            <ac:spMkLst>
              <pc:docMk/>
              <pc:sldMasterMk cId="546542088" sldId="2147483648"/>
              <pc:sldLayoutMk cId="672639731" sldId="2147483649"/>
              <ac:spMk id="11" creationId="{490B37DD-E26D-DF84-27B5-658F83261015}"/>
            </ac:spMkLst>
          </pc:spChg>
          <pc:spChg chg="add del">
            <ac:chgData name="Veljkovic Nikolaj" userId="8828902f-c470-48fe-b787-18b9b639663a" providerId="ADAL" clId="{EDC37282-0F48-4A98-B227-7B94A7307DCB}" dt="2024-12-08T21:14:59.677" v="580" actId="11529"/>
            <ac:spMkLst>
              <pc:docMk/>
              <pc:sldMasterMk cId="546542088" sldId="2147483648"/>
              <pc:sldLayoutMk cId="672639731" sldId="2147483649"/>
              <ac:spMk id="12" creationId="{85A2C363-8BED-2CA6-5BD1-E2CB6DAD2CB4}"/>
            </ac:spMkLst>
          </pc:spChg>
          <pc:spChg chg="add del">
            <ac:chgData name="Veljkovic Nikolaj" userId="8828902f-c470-48fe-b787-18b9b639663a" providerId="ADAL" clId="{EDC37282-0F48-4A98-B227-7B94A7307DCB}" dt="2024-12-08T21:14:59.646" v="579" actId="11529"/>
            <ac:spMkLst>
              <pc:docMk/>
              <pc:sldMasterMk cId="546542088" sldId="2147483648"/>
              <pc:sldLayoutMk cId="672639731" sldId="2147483649"/>
              <ac:spMk id="13" creationId="{43E6487C-FB7B-11C2-26DE-F46AF7F8AF65}"/>
            </ac:spMkLst>
          </pc:spChg>
          <pc:spChg chg="add del">
            <ac:chgData name="Veljkovic Nikolaj" userId="8828902f-c470-48fe-b787-18b9b639663a" providerId="ADAL" clId="{EDC37282-0F48-4A98-B227-7B94A7307DCB}" dt="2024-12-08T21:14:59.614" v="578" actId="11529"/>
            <ac:spMkLst>
              <pc:docMk/>
              <pc:sldMasterMk cId="546542088" sldId="2147483648"/>
              <pc:sldLayoutMk cId="672639731" sldId="2147483649"/>
              <ac:spMk id="14" creationId="{E6CADDFB-4B1C-B5D0-51D5-58F435E85A52}"/>
            </ac:spMkLst>
          </pc:spChg>
          <pc:spChg chg="add del">
            <ac:chgData name="Veljkovic Nikolaj" userId="8828902f-c470-48fe-b787-18b9b639663a" providerId="ADAL" clId="{EDC37282-0F48-4A98-B227-7B94A7307DCB}" dt="2024-12-08T21:14:59.584" v="577" actId="11529"/>
            <ac:spMkLst>
              <pc:docMk/>
              <pc:sldMasterMk cId="546542088" sldId="2147483648"/>
              <pc:sldLayoutMk cId="672639731" sldId="2147483649"/>
              <ac:spMk id="15" creationId="{D96CC1B9-3CEF-1C46-E0A5-8C0A726FD351}"/>
            </ac:spMkLst>
          </pc:spChg>
          <pc:spChg chg="add del">
            <ac:chgData name="Veljkovic Nikolaj" userId="8828902f-c470-48fe-b787-18b9b639663a" providerId="ADAL" clId="{EDC37282-0F48-4A98-B227-7B94A7307DCB}" dt="2024-12-08T21:14:59.553" v="576" actId="11529"/>
            <ac:spMkLst>
              <pc:docMk/>
              <pc:sldMasterMk cId="546542088" sldId="2147483648"/>
              <pc:sldLayoutMk cId="672639731" sldId="2147483649"/>
              <ac:spMk id="16" creationId="{A28FFB0C-7DCE-4028-EAC0-73AB1CE2781C}"/>
            </ac:spMkLst>
          </pc:spChg>
          <pc:spChg chg="add del">
            <ac:chgData name="Veljkovic Nikolaj" userId="8828902f-c470-48fe-b787-18b9b639663a" providerId="ADAL" clId="{EDC37282-0F48-4A98-B227-7B94A7307DCB}" dt="2024-12-08T21:14:59.505" v="575" actId="11529"/>
            <ac:spMkLst>
              <pc:docMk/>
              <pc:sldMasterMk cId="546542088" sldId="2147483648"/>
              <pc:sldLayoutMk cId="672639731" sldId="2147483649"/>
              <ac:spMk id="17" creationId="{B3DA498E-53C2-9C91-7F9D-FAC83268389B}"/>
            </ac:spMkLst>
          </pc:spChg>
          <pc:spChg chg="add del">
            <ac:chgData name="Veljkovic Nikolaj" userId="8828902f-c470-48fe-b787-18b9b639663a" providerId="ADAL" clId="{EDC37282-0F48-4A98-B227-7B94A7307DCB}" dt="2024-12-08T21:14:59.473" v="574" actId="11529"/>
            <ac:spMkLst>
              <pc:docMk/>
              <pc:sldMasterMk cId="546542088" sldId="2147483648"/>
              <pc:sldLayoutMk cId="672639731" sldId="2147483649"/>
              <ac:spMk id="18" creationId="{E82CCC9F-DD07-189E-2D52-AFC51E3C4E92}"/>
            </ac:spMkLst>
          </pc:spChg>
          <pc:spChg chg="add del">
            <ac:chgData name="Veljkovic Nikolaj" userId="8828902f-c470-48fe-b787-18b9b639663a" providerId="ADAL" clId="{EDC37282-0F48-4A98-B227-7B94A7307DCB}" dt="2024-12-08T21:14:58.987" v="573" actId="11529"/>
            <ac:spMkLst>
              <pc:docMk/>
              <pc:sldMasterMk cId="546542088" sldId="2147483648"/>
              <pc:sldLayoutMk cId="672639731" sldId="2147483649"/>
              <ac:spMk id="19" creationId="{ADF49237-E75F-094F-0325-E20E12EAA9EE}"/>
            </ac:spMkLst>
          </pc:spChg>
          <pc:picChg chg="add del mod ord modCrop">
            <ac:chgData name="Veljkovic Nikolaj" userId="8828902f-c470-48fe-b787-18b9b639663a" providerId="ADAL" clId="{EDC37282-0F48-4A98-B227-7B94A7307DCB}" dt="2024-12-08T21:49:18.232" v="1375" actId="478"/>
            <ac:picMkLst>
              <pc:docMk/>
              <pc:sldMasterMk cId="546542088" sldId="2147483648"/>
              <pc:sldLayoutMk cId="672639731" sldId="2147483649"/>
              <ac:picMk id="21" creationId="{717984F5-A095-78A4-EB23-35CE7284A951}"/>
            </ac:picMkLst>
          </pc:picChg>
          <pc:picChg chg="add mod">
            <ac:chgData name="Veljkovic Nikolaj" userId="8828902f-c470-48fe-b787-18b9b639663a" providerId="ADAL" clId="{EDC37282-0F48-4A98-B227-7B94A7307DCB}" dt="2024-12-08T21:49:38.152" v="1409" actId="29295"/>
            <ac:picMkLst>
              <pc:docMk/>
              <pc:sldMasterMk cId="546542088" sldId="2147483648"/>
              <pc:sldLayoutMk cId="672639731" sldId="2147483649"/>
              <ac:picMk id="22" creationId="{EA1804A2-7756-A83A-59E4-A551936B6116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3.191" v="1420" actId="12789"/>
          <pc:sldLayoutMkLst>
            <pc:docMk/>
            <pc:sldMasterMk cId="546542088" sldId="2147483648"/>
            <pc:sldLayoutMk cId="1089124681" sldId="2147483650"/>
          </pc:sldLayoutMkLst>
          <pc:picChg chg="add del mod">
            <ac:chgData name="Veljkovic Nikolaj" userId="8828902f-c470-48fe-b787-18b9b639663a" providerId="ADAL" clId="{EDC37282-0F48-4A98-B227-7B94A7307DCB}" dt="2024-12-08T21:19:34.077" v="631" actId="478"/>
            <ac:picMkLst>
              <pc:docMk/>
              <pc:sldMasterMk cId="546542088" sldId="2147483648"/>
              <pc:sldLayoutMk cId="1089124681" sldId="2147483650"/>
              <ac:picMk id="7" creationId="{2DE5D4C7-E8C3-4260-A6E6-264ED5F89A97}"/>
            </ac:picMkLst>
          </pc:picChg>
          <pc:picChg chg="add mod">
            <ac:chgData name="Veljkovic Nikolaj" userId="8828902f-c470-48fe-b787-18b9b639663a" providerId="ADAL" clId="{EDC37282-0F48-4A98-B227-7B94A7307DCB}" dt="2024-12-08T21:19:25.707" v="629"/>
            <ac:picMkLst>
              <pc:docMk/>
              <pc:sldMasterMk cId="546542088" sldId="2147483648"/>
              <pc:sldLayoutMk cId="1089124681" sldId="2147483650"/>
              <ac:picMk id="8" creationId="{D9A08A70-DE84-70E2-C3F4-590B9C85E6FA}"/>
            </ac:picMkLst>
          </pc:picChg>
          <pc:picChg chg="add mod">
            <ac:chgData name="Veljkovic Nikolaj" userId="8828902f-c470-48fe-b787-18b9b639663a" providerId="ADAL" clId="{EDC37282-0F48-4A98-B227-7B94A7307DCB}" dt="2024-12-08T21:19:30.871" v="630"/>
            <ac:picMkLst>
              <pc:docMk/>
              <pc:sldMasterMk cId="546542088" sldId="2147483648"/>
              <pc:sldLayoutMk cId="1089124681" sldId="2147483650"/>
              <ac:picMk id="9" creationId="{F6A939A4-63F3-B3A5-768E-AD1991F1F004}"/>
            </ac:picMkLst>
          </pc:picChg>
          <pc:picChg chg="add del mod">
            <ac:chgData name="Veljkovic Nikolaj" userId="8828902f-c470-48fe-b787-18b9b639663a" providerId="ADAL" clId="{EDC37282-0F48-4A98-B227-7B94A7307DCB}" dt="2024-12-08T21:19:50.656" v="634" actId="478"/>
            <ac:picMkLst>
              <pc:docMk/>
              <pc:sldMasterMk cId="546542088" sldId="2147483648"/>
              <pc:sldLayoutMk cId="1089124681" sldId="2147483650"/>
              <ac:picMk id="10" creationId="{40D29A0A-4F68-FD78-36AC-E15A37F343D8}"/>
            </ac:picMkLst>
          </pc:picChg>
          <pc:picChg chg="add mod">
            <ac:chgData name="Veljkovic Nikolaj" userId="8828902f-c470-48fe-b787-18b9b639663a" providerId="ADAL" clId="{EDC37282-0F48-4A98-B227-7B94A7307DCB}" dt="2024-12-08T21:19:47.766" v="633"/>
            <ac:picMkLst>
              <pc:docMk/>
              <pc:sldMasterMk cId="546542088" sldId="2147483648"/>
              <pc:sldLayoutMk cId="1089124681" sldId="2147483650"/>
              <ac:picMk id="11" creationId="{814B24E5-2BEE-7383-6AA6-B88CF8B6AAF1}"/>
            </ac:picMkLst>
          </pc:picChg>
          <pc:picChg chg="add del mod">
            <ac:chgData name="Veljkovic Nikolaj" userId="8828902f-c470-48fe-b787-18b9b639663a" providerId="ADAL" clId="{EDC37282-0F48-4A98-B227-7B94A7307DCB}" dt="2024-12-08T21:26:06.991" v="923" actId="478"/>
            <ac:picMkLst>
              <pc:docMk/>
              <pc:sldMasterMk cId="546542088" sldId="2147483648"/>
              <pc:sldLayoutMk cId="1089124681" sldId="2147483650"/>
              <ac:picMk id="12" creationId="{1203B7B4-B971-C6F3-E418-37ECFEEB6E72}"/>
            </ac:picMkLst>
          </pc:picChg>
          <pc:picChg chg="add del mod">
            <ac:chgData name="Veljkovic Nikolaj" userId="8828902f-c470-48fe-b787-18b9b639663a" providerId="ADAL" clId="{EDC37282-0F48-4A98-B227-7B94A7307DCB}" dt="2024-12-08T21:49:50.895" v="1410" actId="478"/>
            <ac:picMkLst>
              <pc:docMk/>
              <pc:sldMasterMk cId="546542088" sldId="2147483648"/>
              <pc:sldLayoutMk cId="1089124681" sldId="2147483650"/>
              <ac:picMk id="13" creationId="{677CADDD-4CA9-B596-AA38-5B6961468A26}"/>
            </ac:picMkLst>
          </pc:picChg>
          <pc:picChg chg="add del mod">
            <ac:chgData name="Veljkovic Nikolaj" userId="8828902f-c470-48fe-b787-18b9b639663a" providerId="ADAL" clId="{EDC37282-0F48-4A98-B227-7B94A7307DCB}" dt="2024-12-08T21:50:21.552" v="1417" actId="478"/>
            <ac:picMkLst>
              <pc:docMk/>
              <pc:sldMasterMk cId="546542088" sldId="2147483648"/>
              <pc:sldLayoutMk cId="1089124681" sldId="2147483650"/>
              <ac:picMk id="14" creationId="{E06E0A7E-8776-DBBF-88B3-026E2226A8E0}"/>
            </ac:picMkLst>
          </pc:picChg>
          <pc:picChg chg="add mod">
            <ac:chgData name="Veljkovic Nikolaj" userId="8828902f-c470-48fe-b787-18b9b639663a" providerId="ADAL" clId="{EDC37282-0F48-4A98-B227-7B94A7307DCB}" dt="2024-12-08T21:50:33.191" v="1420" actId="12789"/>
            <ac:picMkLst>
              <pc:docMk/>
              <pc:sldMasterMk cId="546542088" sldId="2147483648"/>
              <pc:sldLayoutMk cId="1089124681" sldId="2147483650"/>
              <ac:picMk id="15" creationId="{3826E3ED-57AA-46F6-8EFD-9B84486B38C4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5.620" v="1421"/>
          <pc:sldLayoutMkLst>
            <pc:docMk/>
            <pc:sldMasterMk cId="546542088" sldId="2147483648"/>
            <pc:sldLayoutMk cId="3069054015" sldId="2147483651"/>
          </pc:sldLayoutMkLst>
          <pc:picChg chg="add del mod">
            <ac:chgData name="Veljkovic Nikolaj" userId="8828902f-c470-48fe-b787-18b9b639663a" providerId="ADAL" clId="{EDC37282-0F48-4A98-B227-7B94A7307DCB}" dt="2024-12-08T21:19:54.723" v="636" actId="478"/>
            <ac:picMkLst>
              <pc:docMk/>
              <pc:sldMasterMk cId="546542088" sldId="2147483648"/>
              <pc:sldLayoutMk cId="3069054015" sldId="2147483651"/>
              <ac:picMk id="7" creationId="{B51CDB34-5F40-1A41-5B08-59447D24F73A}"/>
            </ac:picMkLst>
          </pc:picChg>
          <pc:picChg chg="add del mod">
            <ac:chgData name="Veljkovic Nikolaj" userId="8828902f-c470-48fe-b787-18b9b639663a" providerId="ADAL" clId="{EDC37282-0F48-4A98-B227-7B94A7307DCB}" dt="2024-12-08T21:26:18.462" v="926" actId="478"/>
            <ac:picMkLst>
              <pc:docMk/>
              <pc:sldMasterMk cId="546542088" sldId="2147483648"/>
              <pc:sldLayoutMk cId="3069054015" sldId="2147483651"/>
              <ac:picMk id="8" creationId="{A1CE444D-E345-6FA9-3913-A9DB07173022}"/>
            </ac:picMkLst>
          </pc:picChg>
          <pc:picChg chg="add mod">
            <ac:chgData name="Veljkovic Nikolaj" userId="8828902f-c470-48fe-b787-18b9b639663a" providerId="ADAL" clId="{EDC37282-0F48-4A98-B227-7B94A7307DCB}" dt="2024-12-08T21:26:14.767" v="925"/>
            <ac:picMkLst>
              <pc:docMk/>
              <pc:sldMasterMk cId="546542088" sldId="2147483648"/>
              <pc:sldLayoutMk cId="3069054015" sldId="2147483651"/>
              <ac:picMk id="9" creationId="{1B53322C-E290-F807-2A1C-C461860BAFE1}"/>
            </ac:picMkLst>
          </pc:picChg>
          <pc:picChg chg="add del mod">
            <ac:chgData name="Veljkovic Nikolaj" userId="8828902f-c470-48fe-b787-18b9b639663a" providerId="ADAL" clId="{EDC37282-0F48-4A98-B227-7B94A7307DCB}" dt="2024-12-08T21:49:53.220" v="1411" actId="478"/>
            <ac:picMkLst>
              <pc:docMk/>
              <pc:sldMasterMk cId="546542088" sldId="2147483648"/>
              <pc:sldLayoutMk cId="3069054015" sldId="2147483651"/>
              <ac:picMk id="10" creationId="{BEAF27B2-6B4F-BA26-5AAF-E72E38804DF7}"/>
            </ac:picMkLst>
          </pc:picChg>
          <pc:picChg chg="add mod">
            <ac:chgData name="Veljkovic Nikolaj" userId="8828902f-c470-48fe-b787-18b9b639663a" providerId="ADAL" clId="{EDC37282-0F48-4A98-B227-7B94A7307DCB}" dt="2024-12-08T21:50:35.620" v="1421"/>
            <ac:picMkLst>
              <pc:docMk/>
              <pc:sldMasterMk cId="546542088" sldId="2147483648"/>
              <pc:sldLayoutMk cId="3069054015" sldId="2147483651"/>
              <ac:picMk id="11" creationId="{BE711181-3EA3-6F03-9A36-37DA9801645A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6.773" v="1422"/>
          <pc:sldLayoutMkLst>
            <pc:docMk/>
            <pc:sldMasterMk cId="546542088" sldId="2147483648"/>
            <pc:sldLayoutMk cId="4282852381" sldId="2147483652"/>
          </pc:sldLayoutMkLst>
          <pc:picChg chg="add del mod">
            <ac:chgData name="Veljkovic Nikolaj" userId="8828902f-c470-48fe-b787-18b9b639663a" providerId="ADAL" clId="{EDC37282-0F48-4A98-B227-7B94A7307DCB}" dt="2024-12-08T21:19:57.599" v="637" actId="478"/>
            <ac:picMkLst>
              <pc:docMk/>
              <pc:sldMasterMk cId="546542088" sldId="2147483648"/>
              <pc:sldLayoutMk cId="4282852381" sldId="2147483652"/>
              <ac:picMk id="8" creationId="{7C79A6BC-EF76-F65B-D638-BD555F6C9461}"/>
            </ac:picMkLst>
          </pc:picChg>
          <pc:picChg chg="add del mod">
            <ac:chgData name="Veljkovic Nikolaj" userId="8828902f-c470-48fe-b787-18b9b639663a" providerId="ADAL" clId="{EDC37282-0F48-4A98-B227-7B94A7307DCB}" dt="2024-12-08T21:26:45.842" v="932" actId="478"/>
            <ac:picMkLst>
              <pc:docMk/>
              <pc:sldMasterMk cId="546542088" sldId="2147483648"/>
              <pc:sldLayoutMk cId="4282852381" sldId="2147483652"/>
              <ac:picMk id="9" creationId="{F6C30F1F-D9D9-6F43-5B07-CE30CBAE577D}"/>
            </ac:picMkLst>
          </pc:picChg>
          <pc:picChg chg="add mod">
            <ac:chgData name="Veljkovic Nikolaj" userId="8828902f-c470-48fe-b787-18b9b639663a" providerId="ADAL" clId="{EDC37282-0F48-4A98-B227-7B94A7307DCB}" dt="2024-12-08T21:26:42.591" v="931"/>
            <ac:picMkLst>
              <pc:docMk/>
              <pc:sldMasterMk cId="546542088" sldId="2147483648"/>
              <pc:sldLayoutMk cId="4282852381" sldId="2147483652"/>
              <ac:picMk id="10" creationId="{FB86EB44-9DC5-DFBC-F321-66EF0415C6FB}"/>
            </ac:picMkLst>
          </pc:picChg>
          <pc:picChg chg="add del mod">
            <ac:chgData name="Veljkovic Nikolaj" userId="8828902f-c470-48fe-b787-18b9b639663a" providerId="ADAL" clId="{EDC37282-0F48-4A98-B227-7B94A7307DCB}" dt="2024-12-08T21:50:05.416" v="1412" actId="478"/>
            <ac:picMkLst>
              <pc:docMk/>
              <pc:sldMasterMk cId="546542088" sldId="2147483648"/>
              <pc:sldLayoutMk cId="4282852381" sldId="2147483652"/>
              <ac:picMk id="11" creationId="{A05C46D4-89F5-F0C4-1268-8A645F95F4DE}"/>
            </ac:picMkLst>
          </pc:picChg>
          <pc:picChg chg="add mod">
            <ac:chgData name="Veljkovic Nikolaj" userId="8828902f-c470-48fe-b787-18b9b639663a" providerId="ADAL" clId="{EDC37282-0F48-4A98-B227-7B94A7307DCB}" dt="2024-12-08T21:50:36.773" v="1422"/>
            <ac:picMkLst>
              <pc:docMk/>
              <pc:sldMasterMk cId="546542088" sldId="2147483648"/>
              <pc:sldLayoutMk cId="4282852381" sldId="2147483652"/>
              <ac:picMk id="12" creationId="{0654990B-3458-73C8-6658-1A4D6AA5D852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7.652" v="1423"/>
          <pc:sldLayoutMkLst>
            <pc:docMk/>
            <pc:sldMasterMk cId="546542088" sldId="2147483648"/>
            <pc:sldLayoutMk cId="4171147377" sldId="2147483653"/>
          </pc:sldLayoutMkLst>
          <pc:picChg chg="add del mod">
            <ac:chgData name="Veljkovic Nikolaj" userId="8828902f-c470-48fe-b787-18b9b639663a" providerId="ADAL" clId="{EDC37282-0F48-4A98-B227-7B94A7307DCB}" dt="2024-12-08T21:20:03.414" v="638" actId="478"/>
            <ac:picMkLst>
              <pc:docMk/>
              <pc:sldMasterMk cId="546542088" sldId="2147483648"/>
              <pc:sldLayoutMk cId="4171147377" sldId="2147483653"/>
              <ac:picMk id="10" creationId="{BF457E9C-E39D-4F8C-A13F-32D899F08B63}"/>
            </ac:picMkLst>
          </pc:picChg>
          <pc:picChg chg="add del mod">
            <ac:chgData name="Veljkovic Nikolaj" userId="8828902f-c470-48fe-b787-18b9b639663a" providerId="ADAL" clId="{EDC37282-0F48-4A98-B227-7B94A7307DCB}" dt="2024-12-08T21:26:53.373" v="935" actId="478"/>
            <ac:picMkLst>
              <pc:docMk/>
              <pc:sldMasterMk cId="546542088" sldId="2147483648"/>
              <pc:sldLayoutMk cId="4171147377" sldId="2147483653"/>
              <ac:picMk id="11" creationId="{B6FD138E-50BA-19A6-D991-1B7D528AF3BE}"/>
            </ac:picMkLst>
          </pc:picChg>
          <pc:picChg chg="add del mod">
            <ac:chgData name="Veljkovic Nikolaj" userId="8828902f-c470-48fe-b787-18b9b639663a" providerId="ADAL" clId="{EDC37282-0F48-4A98-B227-7B94A7307DCB}" dt="2024-12-08T21:50:06.887" v="1413" actId="478"/>
            <ac:picMkLst>
              <pc:docMk/>
              <pc:sldMasterMk cId="546542088" sldId="2147483648"/>
              <pc:sldLayoutMk cId="4171147377" sldId="2147483653"/>
              <ac:picMk id="12" creationId="{7512B1CD-927E-8CCE-5D31-D71E1F1C051A}"/>
            </ac:picMkLst>
          </pc:picChg>
          <pc:picChg chg="add mod">
            <ac:chgData name="Veljkovic Nikolaj" userId="8828902f-c470-48fe-b787-18b9b639663a" providerId="ADAL" clId="{EDC37282-0F48-4A98-B227-7B94A7307DCB}" dt="2024-12-08T21:50:37.652" v="1423"/>
            <ac:picMkLst>
              <pc:docMk/>
              <pc:sldMasterMk cId="546542088" sldId="2147483648"/>
              <pc:sldLayoutMk cId="4171147377" sldId="2147483653"/>
              <ac:picMk id="13" creationId="{491BFB72-6FE3-094C-00AE-ECF59B9D2EFE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8.484" v="1424"/>
          <pc:sldLayoutMkLst>
            <pc:docMk/>
            <pc:sldMasterMk cId="546542088" sldId="2147483648"/>
            <pc:sldLayoutMk cId="3168164572" sldId="2147483654"/>
          </pc:sldLayoutMkLst>
          <pc:picChg chg="add del mod">
            <ac:chgData name="Veljkovic Nikolaj" userId="8828902f-c470-48fe-b787-18b9b639663a" providerId="ADAL" clId="{EDC37282-0F48-4A98-B227-7B94A7307DCB}" dt="2024-12-08T21:20:04.937" v="639" actId="478"/>
            <ac:picMkLst>
              <pc:docMk/>
              <pc:sldMasterMk cId="546542088" sldId="2147483648"/>
              <pc:sldLayoutMk cId="3168164572" sldId="2147483654"/>
              <ac:picMk id="6" creationId="{370211F6-1022-E187-89B9-31976DBC52C8}"/>
            </ac:picMkLst>
          </pc:picChg>
          <pc:picChg chg="add del mod">
            <ac:chgData name="Veljkovic Nikolaj" userId="8828902f-c470-48fe-b787-18b9b639663a" providerId="ADAL" clId="{EDC37282-0F48-4A98-B227-7B94A7307DCB}" dt="2024-12-08T21:50:08.327" v="1414" actId="478"/>
            <ac:picMkLst>
              <pc:docMk/>
              <pc:sldMasterMk cId="546542088" sldId="2147483648"/>
              <pc:sldLayoutMk cId="3168164572" sldId="2147483654"/>
              <ac:picMk id="7" creationId="{6C814F83-733A-E2CA-B407-7203BAE06D3B}"/>
            </ac:picMkLst>
          </pc:picChg>
          <pc:picChg chg="add mod">
            <ac:chgData name="Veljkovic Nikolaj" userId="8828902f-c470-48fe-b787-18b9b639663a" providerId="ADAL" clId="{EDC37282-0F48-4A98-B227-7B94A7307DCB}" dt="2024-12-08T21:50:38.484" v="1424"/>
            <ac:picMkLst>
              <pc:docMk/>
              <pc:sldMasterMk cId="546542088" sldId="2147483648"/>
              <pc:sldLayoutMk cId="3168164572" sldId="2147483654"/>
              <ac:picMk id="8" creationId="{8F30E239-C542-8851-B744-CC8E1D12BC22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9.252" v="1425"/>
          <pc:sldLayoutMkLst>
            <pc:docMk/>
            <pc:sldMasterMk cId="546542088" sldId="2147483648"/>
            <pc:sldLayoutMk cId="747418581" sldId="2147483655"/>
          </pc:sldLayoutMkLst>
          <pc:picChg chg="add del mod">
            <ac:chgData name="Veljkovic Nikolaj" userId="8828902f-c470-48fe-b787-18b9b639663a" providerId="ADAL" clId="{EDC37282-0F48-4A98-B227-7B94A7307DCB}" dt="2024-12-08T21:20:09.025" v="640" actId="478"/>
            <ac:picMkLst>
              <pc:docMk/>
              <pc:sldMasterMk cId="546542088" sldId="2147483648"/>
              <pc:sldLayoutMk cId="747418581" sldId="2147483655"/>
              <ac:picMk id="5" creationId="{9782D6E8-62EE-34E7-EC01-B0CDDF6BAFD4}"/>
            </ac:picMkLst>
          </pc:picChg>
          <pc:picChg chg="add del mod">
            <ac:chgData name="Veljkovic Nikolaj" userId="8828902f-c470-48fe-b787-18b9b639663a" providerId="ADAL" clId="{EDC37282-0F48-4A98-B227-7B94A7307DCB}" dt="2024-12-08T21:27:08.079" v="938" actId="478"/>
            <ac:picMkLst>
              <pc:docMk/>
              <pc:sldMasterMk cId="546542088" sldId="2147483648"/>
              <pc:sldLayoutMk cId="747418581" sldId="2147483655"/>
              <ac:picMk id="6" creationId="{94AFAFE9-E190-E078-DBBD-F0A5205223EB}"/>
            </ac:picMkLst>
          </pc:picChg>
          <pc:picChg chg="add del mod">
            <ac:chgData name="Veljkovic Nikolaj" userId="8828902f-c470-48fe-b787-18b9b639663a" providerId="ADAL" clId="{EDC37282-0F48-4A98-B227-7B94A7307DCB}" dt="2024-12-08T21:50:09.871" v="1415" actId="478"/>
            <ac:picMkLst>
              <pc:docMk/>
              <pc:sldMasterMk cId="546542088" sldId="2147483648"/>
              <pc:sldLayoutMk cId="747418581" sldId="2147483655"/>
              <ac:picMk id="7" creationId="{50DB7F8F-FEE9-8996-B291-7CC41FFF42FE}"/>
            </ac:picMkLst>
          </pc:picChg>
          <pc:picChg chg="add mod">
            <ac:chgData name="Veljkovic Nikolaj" userId="8828902f-c470-48fe-b787-18b9b639663a" providerId="ADAL" clId="{EDC37282-0F48-4A98-B227-7B94A7307DCB}" dt="2024-12-08T21:50:39.252" v="1425"/>
            <ac:picMkLst>
              <pc:docMk/>
              <pc:sldMasterMk cId="546542088" sldId="2147483648"/>
              <pc:sldLayoutMk cId="747418581" sldId="2147483655"/>
              <ac:picMk id="8" creationId="{6D29917B-797F-3610-5A52-273D8C149468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3DA3D-7DDA-4B85-809D-FF2961742FD8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395D-1984-4FE4-9D01-B2657E3920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926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06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FAEEE-AE7D-091C-41DE-71C2F449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4F63B-82A3-C71E-CF21-23E7F3136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156D8E-CB14-E458-5710-62E3BC07D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CB4B9-AEC3-14D4-A5D6-7BE1422AE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18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3940-62DE-21AB-FFE5-4C108078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2EE0-54B8-2FEC-D042-E3CE36D8D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DB3B-365F-CF04-5886-D612E9C92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A5F97-18DD-FD9D-1447-B947325DE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520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3940-62DE-21AB-FFE5-4C108078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2EE0-54B8-2FEC-D042-E3CE36D8D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DB3B-365F-CF04-5886-D612E9C92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A5F97-18DD-FD9D-1447-B947325DE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0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3940-62DE-21AB-FFE5-4C108078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2EE0-54B8-2FEC-D042-E3CE36D8D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DB3B-365F-CF04-5886-D612E9C92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A5F97-18DD-FD9D-1447-B947325DE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81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DEDB-E62F-0FA4-B522-BFCD1C03A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F930C-D29A-E2FA-EA9D-3B9829A29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CD8C-A45C-5877-1F81-9A341B7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76A3-11A2-4B0E-2D20-C9F570CC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CD636-912A-A762-8718-20F0770D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2" name="Picture 21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EA1804A2-7756-A83A-59E4-A551936B6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6D1B-B174-5868-9ECD-7AAC66DA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F8AD2-F3D0-8D45-1C93-4A5F42E69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6FA14-B5F3-2756-B2E8-6DB03939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246EE-90D5-8E74-0F5C-EBC05755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D5A1-D9FA-88BC-0D0C-6E3ED9AF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57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8003E-D902-F728-4B2F-AC4833A1D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70703-D457-1E33-800C-321BB1B01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B1F7-B0BA-FD60-97AE-1473A9E2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667EB-1F5A-8A2D-F05B-89A053D6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CCE9F-B935-DAC1-79A5-D579EFD6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50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4433-632A-8331-0DAD-084023CE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FE3E-F6CB-F04C-3171-48332F81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902BF-C74B-5978-6515-C4F2E98A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2C5E6-2C86-EE15-99C1-A771AA35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4B020-7337-8996-0D35-EE08579A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3826E3ED-57AA-46F6-8EFD-9B84486B3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2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0CC04-00E2-FF03-58EC-F9646AEA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2B298-9F43-73DB-A0D7-1AD4B6828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75416-A1A5-FE79-EA10-EE054C1C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78C3-67D9-4F43-7149-FB4A0341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8C759-2384-89B9-212C-B06CBFD8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BE711181-3EA3-6F03-9A36-37DA98016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A71D-6B18-B582-2A5B-B86E1DED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BA81-1902-CA5C-6F75-1DD8D9DD7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915F4-63BD-CB68-60D0-4896CEC9D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9DE85-0B38-AC1C-9B3F-FC17F244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EF43A-7E15-4092-5D86-BEA0D88C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22E15-5998-A050-AE5E-5610C646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0654990B-3458-73C8-6658-1A4D6AA5D8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5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77FC-A2FA-7B1D-4424-C185AC59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B9CA4-2D20-2E30-6CF8-F34C8F1B8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5CDA7-702D-B94F-4386-329F636C4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9B7E3-0A33-5B69-57D7-FCDBD639E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EC43C-3A6F-8D25-DD47-BD94A0CA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CCDDF-5790-5A30-C92A-EBC18B7B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63B18-1527-6B33-1979-14CF0CC29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53F27-17FE-1C5B-D283-35821493B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Picture 12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491BFB72-6FE3-094C-00AE-ECF59B9D2E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4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C4EB-8E04-E9E0-E99C-4A9A0035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C88DC-07A2-C33F-6541-26FA70CB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8C81A-9233-6473-54C0-CCB78408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D8CC4-6063-5E0A-7F96-FD70386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8F30E239-C542-8851-B744-CC8E1D12BC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CFF621-75C8-6748-9AD9-5038DCEAC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80A87-CD28-8209-DA8D-AB707B96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14CD-1FFB-EC44-CCE8-C9E0D518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6D29917B-797F-3610-5A52-273D8C149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C8FD-6032-A41D-09D5-6964FA4E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291F-5F15-2D3A-2C81-9D50C015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0F45D-A426-D593-8BA7-104850823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49026-CE1B-549E-DCC9-3745386D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9F0AB-D152-3FA2-C698-C4E78D68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99E90-F30F-B9C9-A41A-7FF5B813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88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BAF2-F16E-47F0-EAAA-3E52DDA8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0B16C-862C-42D7-4E07-F53D5EF92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F737D-F33F-87C0-16E9-911EBADF9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4A986-5CE1-5ED0-FEA4-CB55EB02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9E4EE-FE83-1AC8-88E0-3F19CC1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A5192-FA29-3DB1-6B40-BA681063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1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F0538-7A2A-58C6-03C6-5AAA84F5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00594-ADF1-A9E4-9216-CC7526A9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70ED6-1C8B-9780-165C-3A90AB303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A736C-0A27-F69B-08CF-6EA6EC3B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ACE7B-04C2-1594-F212-B213C4E4F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4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land_Jupiter-8" TargetMode="External"/><Relationship Id="rId7" Type="http://schemas.openxmlformats.org/officeDocument/2006/relationships/hyperlink" Target="https://reverb.com/uk/item/81622200-crazy-synth-kids-paripi-destroyer-w-box-manual-very-rare-nano-acid-bass-machine-digilog-tokyo" TargetMode="External"/><Relationship Id="rId2" Type="http://schemas.openxmlformats.org/officeDocument/2006/relationships/hyperlink" Target="https://synthfool.com/docs/Roland/Roland_Jupiter8/roland_jp8_service_manua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tmag.com/2017/05/24/nozoid-mmo-3-drone-synth/" TargetMode="External"/><Relationship Id="rId5" Type="http://schemas.openxmlformats.org/officeDocument/2006/relationships/hyperlink" Target="https://www.engadget.com/2019-07-03-blipblox-hands-on-synthesizer-for-kids.html" TargetMode="External"/><Relationship Id="rId4" Type="http://schemas.openxmlformats.org/officeDocument/2006/relationships/hyperlink" Target="https://www.moogmusic.com/news/return-moog-modula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A710F0-FD69-69D6-C124-7A86142E150C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6755B92D-7FC4-E3BA-213A-87325DC5E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86"/>
          <a:stretch/>
        </p:blipFill>
        <p:spPr>
          <a:xfrm>
            <a:off x="5854699" y="-794578"/>
            <a:ext cx="5457384" cy="3917613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C4DD2467-504A-40FB-828D-3155E84B2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7" y="518661"/>
            <a:ext cx="5475515" cy="364806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CDB33321-DD60-52E8-CD7F-AC91F5E2E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6" y="1562620"/>
            <a:ext cx="8307612" cy="5538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F1BDBE-09A2-F56B-11A3-484082225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38" b="89876" l="9265" r="89971">
                        <a14:foregroundMark x1="24833" y1="35435" x2="28271" y2="42884"/>
                        <a14:foregroundMark x1="28271" y1="42884" x2="22541" y2="29131"/>
                        <a14:foregroundMark x1="22541" y1="29131" x2="26266" y2="46800"/>
                        <a14:foregroundMark x1="26266" y1="46800" x2="26361" y2="36008"/>
                        <a14:foregroundMark x1="26361" y1="36008" x2="19866" y2="41165"/>
                        <a14:foregroundMark x1="19866" y1="41165" x2="14900" y2="30181"/>
                        <a14:foregroundMark x1="14900" y1="30181" x2="9265" y2="38204"/>
                        <a14:foregroundMark x1="9265" y1="38204" x2="11748" y2="52531"/>
                        <a14:foregroundMark x1="11748" y1="52531" x2="27030" y2="65138"/>
                        <a14:foregroundMark x1="27030" y1="65138" x2="41356" y2="47278"/>
                        <a14:foregroundMark x1="41356" y1="47278" x2="22063" y2="38777"/>
                        <a14:foregroundMark x1="22063" y1="38777" x2="24069" y2="46705"/>
                        <a14:foregroundMark x1="24069" y1="46705" x2="24355" y2="46705"/>
                        <a14:foregroundMark x1="42789" y1="30086" x2="33524" y2="33238"/>
                        <a14:foregroundMark x1="33524" y1="33238" x2="33047" y2="51003"/>
                        <a14:foregroundMark x1="33047" y1="51003" x2="73066" y2="39351"/>
                        <a14:foregroundMark x1="73066" y1="39351" x2="63992" y2="27507"/>
                        <a14:foregroundMark x1="63992" y1="27507" x2="38395" y2="27889"/>
                        <a14:foregroundMark x1="38395" y1="27889" x2="36008" y2="38300"/>
                        <a14:foregroundMark x1="36008" y1="38300" x2="37440" y2="41165"/>
                        <a14:foregroundMark x1="51862" y1="22445" x2="43935" y2="25119"/>
                        <a14:foregroundMark x1="43935" y1="25119" x2="35817" y2="42311"/>
                        <a14:foregroundMark x1="35817" y1="42311" x2="74499" y2="43649"/>
                        <a14:foregroundMark x1="74499" y1="43649" x2="54537" y2="33906"/>
                        <a14:foregroundMark x1="54537" y1="33906" x2="40974" y2="38013"/>
                        <a14:foregroundMark x1="40974" y1="38013" x2="40974" y2="38013"/>
                        <a14:foregroundMark x1="49284" y1="38777" x2="56351" y2="39160"/>
                        <a14:foregroundMark x1="58739" y1="38395" x2="44890" y2="38682"/>
                        <a14:foregroundMark x1="44890" y1="38682" x2="57498" y2="31710"/>
                        <a14:foregroundMark x1="57498" y1="31710" x2="69819" y2="35244"/>
                        <a14:foregroundMark x1="70392" y1="31710" x2="31901" y2="50907"/>
                        <a14:foregroundMark x1="31901" y1="50907" x2="27889" y2="67240"/>
                        <a14:foregroundMark x1="27889" y1="67240" x2="19675" y2="70774"/>
                        <a14:foregroundMark x1="19675" y1="70774" x2="32283" y2="78415"/>
                        <a14:foregroundMark x1="32283" y1="78415" x2="49761" y2="77173"/>
                        <a14:foregroundMark x1="49761" y1="77173" x2="85196" y2="82330"/>
                        <a14:foregroundMark x1="85196" y1="82330" x2="89207" y2="75454"/>
                        <a14:foregroundMark x1="89207" y1="75454" x2="89971" y2="25979"/>
                        <a14:foregroundMark x1="89971" y1="25979" x2="83859" y2="20153"/>
                        <a14:foregroundMark x1="83859" y1="20153" x2="74308" y2="28462"/>
                        <a14:foregroundMark x1="74308" y1="28462" x2="70869" y2="43266"/>
                        <a14:foregroundMark x1="70869" y1="43266" x2="73543" y2="49761"/>
                        <a14:foregroundMark x1="78415" y1="29513" x2="72397" y2="36485"/>
                        <a14:foregroundMark x1="72397" y1="36485" x2="73926" y2="56447"/>
                        <a14:foregroundMark x1="73926" y1="56447" x2="77268" y2="37345"/>
                        <a14:foregroundMark x1="77268" y1="37345" x2="65425" y2="39924"/>
                        <a14:foregroundMark x1="65425" y1="39924" x2="63897" y2="42311"/>
                        <a14:foregroundMark x1="68577" y1="31901" x2="59981" y2="32856"/>
                        <a14:foregroundMark x1="59981" y1="32856" x2="43075" y2="43075"/>
                        <a14:foregroundMark x1="43075" y1="43075" x2="59026" y2="53200"/>
                        <a14:foregroundMark x1="59026" y1="53200" x2="67622" y2="521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533" y="3823824"/>
            <a:ext cx="1869855" cy="18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A9868-DE11-BA0E-19FE-8DC6DBAA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AE557BE4-A857-620A-01EC-BE065861E2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" end="299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4187" y="3225800"/>
            <a:ext cx="406400" cy="406400"/>
          </a:xfrm>
          <a:prstGeom prst="rect">
            <a:avLst/>
          </a:prstGeom>
        </p:spPr>
      </p:pic>
      <p:pic>
        <p:nvPicPr>
          <p:cNvPr id="5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D63EEA5C-E616-1D01-9766-CED991614A5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0" end="249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4375" y="3227388"/>
            <a:ext cx="406400" cy="406400"/>
          </a:xfrm>
          <a:prstGeom prst="rect">
            <a:avLst/>
          </a:prstGeom>
        </p:spPr>
      </p:pic>
      <p:pic>
        <p:nvPicPr>
          <p:cNvPr id="6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C775C9FE-AC48-9833-49E7-5985ADD972F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 end="199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1081" y="3227388"/>
            <a:ext cx="406400" cy="406400"/>
          </a:xfrm>
          <a:prstGeom prst="rect">
            <a:avLst/>
          </a:prstGeom>
        </p:spPr>
      </p:pic>
      <p:pic>
        <p:nvPicPr>
          <p:cNvPr id="7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DCE5D933-A72C-886C-C472-C98E5893907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500" end="84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904" y="3225800"/>
            <a:ext cx="406400" cy="40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043240-1F4C-93CF-0E47-FC83EABE6F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waveshapes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94A3D-F6FE-CE98-5118-7B71E7A5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r>
              <a:rPr lang="de-CH" dirty="0"/>
              <a:t> - </a:t>
            </a:r>
            <a:r>
              <a:rPr lang="de-CH" dirty="0" err="1"/>
              <a:t>waveshapes</a:t>
            </a:r>
            <a:endParaRPr lang="en-GB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EB9F0B0-1F10-FC7D-8C70-48EE55B1C4DA}"/>
              </a:ext>
            </a:extLst>
          </p:cNvPr>
          <p:cNvSpPr/>
          <p:nvPr/>
        </p:nvSpPr>
        <p:spPr>
          <a:xfrm rot="10800000">
            <a:off x="1278708" y="4652962"/>
            <a:ext cx="395696" cy="10287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black and white line with lines&#10;&#10;Description automatically generated">
            <a:extLst>
              <a:ext uri="{FF2B5EF4-FFF2-40B4-BE49-F238E27FC236}">
                <a16:creationId xmlns:a16="http://schemas.microsoft.com/office/drawing/2014/main" id="{F6BD426D-36E3-F60F-8B26-EFD1E2A20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" t="43734" r="7284" b="44133"/>
          <a:stretch/>
        </p:blipFill>
        <p:spPr>
          <a:xfrm>
            <a:off x="-151893" y="2541257"/>
            <a:ext cx="12495785" cy="17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2612 -2.22222E-6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2 -2.22222E-6 L 0.4987 -2.22222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87 -2.22222E-6 L 0.75196 -2.22222E-6 " pathEditMode="relative" rAng="0" ptsTypes="AA">
                                      <p:cBhvr>
                                        <p:cTn id="2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2010C-1D81-A37F-34B3-FB97A3791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4DBCE3-4DA3-B304-8D91-1477A6EB4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waveshapes</a:t>
            </a:r>
            <a:endParaRPr lang="en-GB"/>
          </a:p>
        </p:txBody>
      </p:sp>
      <p:pic>
        <p:nvPicPr>
          <p:cNvPr id="4" name="Aufzeichnung 2024-12-12 082450">
            <a:hlinkClick r:id="" action="ppaction://media"/>
            <a:extLst>
              <a:ext uri="{FF2B5EF4-FFF2-40B4-BE49-F238E27FC236}">
                <a16:creationId xmlns:a16="http://schemas.microsoft.com/office/drawing/2014/main" id="{6F581574-07E7-6C27-0F4D-ADEE42B78B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8196"/>
          <a:stretch/>
        </p:blipFill>
        <p:spPr>
          <a:xfrm>
            <a:off x="1482387" y="-88900"/>
            <a:ext cx="8576013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7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1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2751-6008-5CFC-E2A4-321607D0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C1FB-ED4B-7039-C78A-2744917F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r>
              <a:rPr lang="de-CH" dirty="0"/>
              <a:t> – </a:t>
            </a:r>
            <a:r>
              <a:rPr lang="de-CH" dirty="0" err="1"/>
              <a:t>building</a:t>
            </a:r>
            <a:r>
              <a:rPr lang="de-CH" dirty="0"/>
              <a:t> </a:t>
            </a:r>
            <a:r>
              <a:rPr lang="de-CH" dirty="0" err="1"/>
              <a:t>blocks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72E0-2E07-2569-5084-3E7BB929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006" y="2001329"/>
            <a:ext cx="5257800" cy="820505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vcf</a:t>
            </a:r>
            <a:r>
              <a:rPr lang="de-CH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E0E1E9-9EBE-D474-6D57-41CB4AC430E0}"/>
              </a:ext>
            </a:extLst>
          </p:cNvPr>
          <p:cNvGrpSpPr/>
          <p:nvPr/>
        </p:nvGrpSpPr>
        <p:grpSpPr>
          <a:xfrm>
            <a:off x="4115906" y="2001329"/>
            <a:ext cx="6650519" cy="820505"/>
            <a:chOff x="3849206" y="3085422"/>
            <a:chExt cx="6650519" cy="82050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3832407C-EADA-D5C5-093F-B21DF950F8AC}"/>
                </a:ext>
              </a:extLst>
            </p:cNvPr>
            <p:cNvSpPr txBox="1">
              <a:spLocks/>
            </p:cNvSpPr>
            <p:nvPr/>
          </p:nvSpPr>
          <p:spPr>
            <a:xfrm>
              <a:off x="5241925" y="3085422"/>
              <a:ext cx="5257800" cy="8205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de-CH" dirty="0" err="1"/>
                <a:t>voltage</a:t>
              </a:r>
              <a:r>
                <a:rPr lang="de-CH" dirty="0"/>
                <a:t> </a:t>
              </a:r>
              <a:r>
                <a:rPr lang="de-CH" dirty="0" err="1"/>
                <a:t>controlled</a:t>
              </a:r>
              <a:r>
                <a:rPr lang="de-CH" dirty="0"/>
                <a:t> </a:t>
              </a:r>
              <a:r>
                <a:rPr lang="de-CH" dirty="0" err="1"/>
                <a:t>filter</a:t>
              </a:r>
              <a:r>
                <a:rPr lang="de-CH" dirty="0"/>
                <a:t> 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B3AFF06-9B9B-8244-9F6E-FFDB5D5310FC}"/>
                </a:ext>
              </a:extLst>
            </p:cNvPr>
            <p:cNvCxnSpPr/>
            <p:nvPr/>
          </p:nvCxnSpPr>
          <p:spPr>
            <a:xfrm>
              <a:off x="3849206" y="3493962"/>
              <a:ext cx="9965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25A910-B593-8B60-6B83-24B07A80DA62}"/>
              </a:ext>
            </a:extLst>
          </p:cNvPr>
          <p:cNvSpPr txBox="1">
            <a:spLocks/>
          </p:cNvSpPr>
          <p:nvPr/>
        </p:nvSpPr>
        <p:spPr>
          <a:xfrm>
            <a:off x="760894" y="3058371"/>
            <a:ext cx="5257800" cy="82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low</a:t>
            </a:r>
            <a:r>
              <a:rPr lang="de-CH" dirty="0"/>
              <a:t> pass </a:t>
            </a:r>
            <a:r>
              <a:rPr lang="de-CH" dirty="0" err="1"/>
              <a:t>filter</a:t>
            </a:r>
            <a:r>
              <a:rPr lang="de-CH" dirty="0"/>
              <a:t> - </a:t>
            </a:r>
            <a:r>
              <a:rPr lang="de-CH" dirty="0" err="1"/>
              <a:t>lpf</a:t>
            </a:r>
            <a:r>
              <a:rPr lang="de-CH" dirty="0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2F2739F-5AB3-EBBA-BB19-CD48149E6543}"/>
              </a:ext>
            </a:extLst>
          </p:cNvPr>
          <p:cNvSpPr txBox="1">
            <a:spLocks/>
          </p:cNvSpPr>
          <p:nvPr/>
        </p:nvSpPr>
        <p:spPr>
          <a:xfrm>
            <a:off x="6096000" y="3058371"/>
            <a:ext cx="5257800" cy="82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/>
              <a:t>high pass </a:t>
            </a:r>
            <a:r>
              <a:rPr lang="de-CH" dirty="0" err="1"/>
              <a:t>filter</a:t>
            </a:r>
            <a:r>
              <a:rPr lang="de-CH" dirty="0"/>
              <a:t> - </a:t>
            </a:r>
            <a:r>
              <a:rPr lang="de-CH" dirty="0" err="1"/>
              <a:t>hpf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133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2751-6008-5CFC-E2A4-321607D0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F2CBB0-B3B9-72A1-042E-9B73DBCE9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20241213-0728-43.5624639">
            <a:hlinkClick r:id="" action="ppaction://media"/>
            <a:extLst>
              <a:ext uri="{FF2B5EF4-FFF2-40B4-BE49-F238E27FC236}">
                <a16:creationId xmlns:a16="http://schemas.microsoft.com/office/drawing/2014/main" id="{8F173832-32F5-A938-E2C1-F8BE5F82A6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1679" y="0"/>
            <a:ext cx="4728643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9ACF633-1374-F3BE-D4F8-124E8464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1684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2751-6008-5CFC-E2A4-321607D0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F2CBB0-B3B9-72A1-042E-9B73DBCE9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20241213-0728-43.5624639">
            <a:hlinkClick r:id="" action="ppaction://media"/>
            <a:extLst>
              <a:ext uri="{FF2B5EF4-FFF2-40B4-BE49-F238E27FC236}">
                <a16:creationId xmlns:a16="http://schemas.microsoft.com/office/drawing/2014/main" id="{8F173832-32F5-A938-E2C1-F8BE5F82A6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665" y="0"/>
            <a:ext cx="9056670" cy="1313498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9ACF633-1374-F3BE-D4F8-124E8464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084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EDA41-D84B-6AAF-8A6F-0DFB762D2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27F1-A730-77A4-A057-F750A01D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r>
              <a:rPr lang="de-CH" dirty="0"/>
              <a:t> –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835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866C9-4285-26AD-43A0-6D837FC5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8DE57C-A80B-B81A-BA91-0EB34686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4511B73C-F3C9-F977-3173-BE095E9BE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A4F43-29A2-4209-9343-8141FBFB13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9366FC-57E6-9EB8-B741-04E1B013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30" y="329234"/>
            <a:ext cx="3857625" cy="600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3CB9D-89ED-4340-4512-2E44BAAC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6" r="6502"/>
          <a:stretch/>
        </p:blipFill>
        <p:spPr>
          <a:xfrm rot="5400000">
            <a:off x="-39760" y="630274"/>
            <a:ext cx="7162800" cy="5470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878EA-788D-F9A3-A873-84D93D0EC6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0" t="5236" r="7773"/>
          <a:stretch/>
        </p:blipFill>
        <p:spPr>
          <a:xfrm rot="5400000">
            <a:off x="4441458" y="630274"/>
            <a:ext cx="7162799" cy="54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8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C956-8053-F63D-1DF6-8DC6EC9E9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22A441-803E-C89F-DFAB-5D46D2AC0424}"/>
              </a:ext>
            </a:extLst>
          </p:cNvPr>
          <p:cNvSpPr/>
          <p:nvPr/>
        </p:nvSpPr>
        <p:spPr>
          <a:xfrm>
            <a:off x="-787400" y="-533400"/>
            <a:ext cx="13639800" cy="78486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A4913C0E-2A5A-C554-C9D2-0CE6A42AE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pic>
        <p:nvPicPr>
          <p:cNvPr id="7" name="Picture 6" descr="A close-up of a piano&#10;&#10;Description automatically generated">
            <a:extLst>
              <a:ext uri="{FF2B5EF4-FFF2-40B4-BE49-F238E27FC236}">
                <a16:creationId xmlns:a16="http://schemas.microsoft.com/office/drawing/2014/main" id="{E14E36A7-F14A-E3A6-A17A-8ADD46470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078"/>
            <a:ext cx="12192000" cy="4265643"/>
          </a:xfrm>
          <a:prstGeom prst="rect">
            <a:avLst/>
          </a:prstGeom>
        </p:spPr>
      </p:pic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60F5C98D-F0CE-0775-3A54-7B2D823A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4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23BE4-5570-4826-52BF-FC34E6BF3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11F4-F227-44CE-761D-8BA246C3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6181D-61F0-5602-6A4D-A12F2BA6A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EE4B7-634E-4542-30D2-616827274B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4749DE6E-0CDF-4D0D-22B0-3A5DEC6A13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56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FF5A8-3F5D-FAE6-A955-4D9FE9ADC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71CD-F24D-14BB-0900-A4F0915B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B0CC-3183-EA4F-C2A4-ED47AC67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127CA-3AE6-AAD8-8E32-10767C43E5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32E6DD83-215D-6FF9-2859-91C0D399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46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4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9EC83-37FD-7FCD-6614-0C34C6D45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AA56CE-95FD-B626-18C7-E64CDA470764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C0DC2BD1-C6AA-7BF3-74AC-00B15F369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86"/>
          <a:stretch/>
        </p:blipFill>
        <p:spPr>
          <a:xfrm>
            <a:off x="5854699" y="-794578"/>
            <a:ext cx="5457384" cy="3917613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812C7D55-F984-0DCF-DF11-3968BCFB8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7" y="505961"/>
            <a:ext cx="5475515" cy="364806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E8D26FF3-FA1C-73F9-DF40-DA1C2B76D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6" y="1562620"/>
            <a:ext cx="8307612" cy="5538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DB6171-CA05-8B9F-3B2A-C384263C8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38" b="89876" l="9265" r="89971">
                        <a14:foregroundMark x1="24833" y1="35435" x2="28271" y2="42884"/>
                        <a14:foregroundMark x1="28271" y1="42884" x2="22541" y2="29131"/>
                        <a14:foregroundMark x1="22541" y1="29131" x2="26266" y2="46800"/>
                        <a14:foregroundMark x1="26266" y1="46800" x2="26361" y2="36008"/>
                        <a14:foregroundMark x1="26361" y1="36008" x2="19866" y2="41165"/>
                        <a14:foregroundMark x1="19866" y1="41165" x2="14900" y2="30181"/>
                        <a14:foregroundMark x1="14900" y1="30181" x2="9265" y2="38204"/>
                        <a14:foregroundMark x1="9265" y1="38204" x2="11748" y2="52531"/>
                        <a14:foregroundMark x1="11748" y1="52531" x2="27030" y2="65138"/>
                        <a14:foregroundMark x1="27030" y1="65138" x2="41356" y2="47278"/>
                        <a14:foregroundMark x1="41356" y1="47278" x2="22063" y2="38777"/>
                        <a14:foregroundMark x1="22063" y1="38777" x2="24069" y2="46705"/>
                        <a14:foregroundMark x1="24069" y1="46705" x2="24355" y2="46705"/>
                        <a14:foregroundMark x1="42789" y1="30086" x2="33524" y2="33238"/>
                        <a14:foregroundMark x1="33524" y1="33238" x2="33047" y2="51003"/>
                        <a14:foregroundMark x1="33047" y1="51003" x2="73066" y2="39351"/>
                        <a14:foregroundMark x1="73066" y1="39351" x2="63992" y2="27507"/>
                        <a14:foregroundMark x1="63992" y1="27507" x2="38395" y2="27889"/>
                        <a14:foregroundMark x1="38395" y1="27889" x2="36008" y2="38300"/>
                        <a14:foregroundMark x1="36008" y1="38300" x2="37440" y2="41165"/>
                        <a14:foregroundMark x1="51862" y1="22445" x2="43935" y2="25119"/>
                        <a14:foregroundMark x1="43935" y1="25119" x2="35817" y2="42311"/>
                        <a14:foregroundMark x1="35817" y1="42311" x2="74499" y2="43649"/>
                        <a14:foregroundMark x1="74499" y1="43649" x2="54537" y2="33906"/>
                        <a14:foregroundMark x1="54537" y1="33906" x2="40974" y2="38013"/>
                        <a14:foregroundMark x1="40974" y1="38013" x2="40974" y2="38013"/>
                        <a14:foregroundMark x1="49284" y1="38777" x2="56351" y2="39160"/>
                        <a14:foregroundMark x1="58739" y1="38395" x2="44890" y2="38682"/>
                        <a14:foregroundMark x1="44890" y1="38682" x2="57498" y2="31710"/>
                        <a14:foregroundMark x1="57498" y1="31710" x2="69819" y2="35244"/>
                        <a14:foregroundMark x1="70392" y1="31710" x2="31901" y2="50907"/>
                        <a14:foregroundMark x1="31901" y1="50907" x2="27889" y2="67240"/>
                        <a14:foregroundMark x1="27889" y1="67240" x2="19675" y2="70774"/>
                        <a14:foregroundMark x1="19675" y1="70774" x2="32283" y2="78415"/>
                        <a14:foregroundMark x1="32283" y1="78415" x2="49761" y2="77173"/>
                        <a14:foregroundMark x1="49761" y1="77173" x2="85196" y2="82330"/>
                        <a14:foregroundMark x1="85196" y1="82330" x2="89207" y2="75454"/>
                        <a14:foregroundMark x1="89207" y1="75454" x2="89971" y2="25979"/>
                        <a14:foregroundMark x1="89971" y1="25979" x2="83859" y2="20153"/>
                        <a14:foregroundMark x1="83859" y1="20153" x2="74308" y2="28462"/>
                        <a14:foregroundMark x1="74308" y1="28462" x2="70869" y2="43266"/>
                        <a14:foregroundMark x1="70869" y1="43266" x2="73543" y2="49761"/>
                        <a14:foregroundMark x1="78415" y1="29513" x2="72397" y2="36485"/>
                        <a14:foregroundMark x1="72397" y1="36485" x2="73926" y2="56447"/>
                        <a14:foregroundMark x1="73926" y1="56447" x2="77268" y2="37345"/>
                        <a14:foregroundMark x1="77268" y1="37345" x2="65425" y2="39924"/>
                        <a14:foregroundMark x1="65425" y1="39924" x2="63897" y2="42311"/>
                        <a14:foregroundMark x1="68577" y1="31901" x2="59981" y2="32856"/>
                        <a14:foregroundMark x1="59981" y1="32856" x2="43075" y2="43075"/>
                        <a14:foregroundMark x1="43075" y1="43075" x2="59026" y2="53200"/>
                        <a14:foregroundMark x1="59026" y1="53200" x2="67622" y2="521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533" y="3823824"/>
            <a:ext cx="1869855" cy="18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D5DC90-145A-8747-75BF-21F3E67AE884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091E6-CCA6-3C26-045F-76E37B998337}"/>
              </a:ext>
            </a:extLst>
          </p:cNvPr>
          <p:cNvSpPr txBox="1"/>
          <p:nvPr/>
        </p:nvSpPr>
        <p:spPr>
          <a:xfrm>
            <a:off x="1337338" y="1807887"/>
            <a:ext cx="98553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i="1" dirty="0">
              <a:latin typeface="+mj-lt"/>
            </a:endParaRPr>
          </a:p>
          <a:p>
            <a:r>
              <a:rPr lang="en-GB" sz="3200" b="1" dirty="0">
                <a:latin typeface="+mj-lt"/>
              </a:rPr>
              <a:t>Synthesizer</a:t>
            </a:r>
            <a:r>
              <a:rPr lang="en-GB" sz="3200" i="1" dirty="0">
                <a:latin typeface="+mj-lt"/>
              </a:rPr>
              <a:t> - noun</a:t>
            </a:r>
          </a:p>
          <a:p>
            <a:r>
              <a:rPr lang="en-GB" sz="3200" dirty="0" err="1"/>
              <a:t>syn</a:t>
            </a:r>
            <a:r>
              <a:rPr lang="en-GB" sz="3200" dirty="0"/>
              <a:t>·​the·​</a:t>
            </a:r>
            <a:r>
              <a:rPr lang="en-GB" sz="3200" dirty="0" err="1"/>
              <a:t>siz</a:t>
            </a:r>
            <a:r>
              <a:rPr lang="en-GB" sz="3200" dirty="0"/>
              <a:t>·​er</a:t>
            </a:r>
            <a:endParaRPr lang="en-GB" sz="3200" dirty="0">
              <a:latin typeface="+mj-lt"/>
            </a:endParaRPr>
          </a:p>
          <a:p>
            <a:r>
              <a:rPr lang="en-US" sz="3200" dirty="0"/>
              <a:t>a usually computerized electronic apparatus for the production and control of sound (as for producing music)</a:t>
            </a:r>
          </a:p>
          <a:p>
            <a:endParaRPr lang="en-GB" sz="3200" i="1" dirty="0">
              <a:latin typeface="+mj-lt"/>
            </a:endParaRPr>
          </a:p>
          <a:p>
            <a:endParaRPr lang="en-GB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848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A3C5-84E0-878E-8180-F59444AFF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B6C6-3D5F-A092-27FB-EDE57C64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151A-0FDA-1361-2569-9BF887271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27468-4EE6-93EC-FA06-58C182D282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5EC94FA1-3DEC-38CB-FF9C-0D8D943DD4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532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5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8D64807-4D1D-AD16-A017-4941BF3BBC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9A420-4870-B682-6672-4F9181C2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synthesizer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00E940-BEA3-B783-980D-D4695C13F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040" y="2613587"/>
            <a:ext cx="556260" cy="5562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28B8012-E2B7-E34E-D926-34253A6E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040" y="4645779"/>
            <a:ext cx="556260" cy="5562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4A1A563-7A90-C901-9417-056C9F783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346" y="4651546"/>
            <a:ext cx="556260" cy="5562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EDE225-99F7-D0AD-4637-EF48DF766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0822" y="2614857"/>
            <a:ext cx="556260" cy="5562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12EC87-AF33-04AE-02BF-58AF28B311BA}"/>
              </a:ext>
            </a:extLst>
          </p:cNvPr>
          <p:cNvCxnSpPr>
            <a:cxnSpLocks/>
          </p:cNvCxnSpPr>
          <p:nvPr/>
        </p:nvCxnSpPr>
        <p:spPr>
          <a:xfrm>
            <a:off x="2565400" y="2891717"/>
            <a:ext cx="73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798164-60EF-C535-0198-5CED09375EE2}"/>
              </a:ext>
            </a:extLst>
          </p:cNvPr>
          <p:cNvCxnSpPr>
            <a:cxnSpLocks/>
          </p:cNvCxnSpPr>
          <p:nvPr/>
        </p:nvCxnSpPr>
        <p:spPr>
          <a:xfrm>
            <a:off x="2565400" y="4923909"/>
            <a:ext cx="73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AC6692-9B0E-47B3-AAAC-C9F1063B43B6}"/>
              </a:ext>
            </a:extLst>
          </p:cNvPr>
          <p:cNvCxnSpPr>
            <a:cxnSpLocks/>
          </p:cNvCxnSpPr>
          <p:nvPr/>
        </p:nvCxnSpPr>
        <p:spPr>
          <a:xfrm>
            <a:off x="6253480" y="3807374"/>
            <a:ext cx="15544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4DE534-65CA-54E3-DEEB-D09064705136}"/>
              </a:ext>
            </a:extLst>
          </p:cNvPr>
          <p:cNvCxnSpPr>
            <a:cxnSpLocks/>
          </p:cNvCxnSpPr>
          <p:nvPr/>
        </p:nvCxnSpPr>
        <p:spPr>
          <a:xfrm>
            <a:off x="4335694" y="2891717"/>
            <a:ext cx="1859623" cy="850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5E2BDE-7C12-16F5-A4CD-09EAFC84F65F}"/>
              </a:ext>
            </a:extLst>
          </p:cNvPr>
          <p:cNvCxnSpPr>
            <a:cxnSpLocks/>
          </p:cNvCxnSpPr>
          <p:nvPr/>
        </p:nvCxnSpPr>
        <p:spPr>
          <a:xfrm flipV="1">
            <a:off x="4254500" y="3872563"/>
            <a:ext cx="1940817" cy="1051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D327D9-0318-47E0-2F89-3D164473A697}"/>
              </a:ext>
            </a:extLst>
          </p:cNvPr>
          <p:cNvCxnSpPr>
            <a:cxnSpLocks/>
          </p:cNvCxnSpPr>
          <p:nvPr/>
        </p:nvCxnSpPr>
        <p:spPr>
          <a:xfrm>
            <a:off x="9038122" y="3807374"/>
            <a:ext cx="529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DA992E-8789-69B1-AFD4-CE6335068652}"/>
              </a:ext>
            </a:extLst>
          </p:cNvPr>
          <p:cNvSpPr txBox="1"/>
          <p:nvPr/>
        </p:nvSpPr>
        <p:spPr>
          <a:xfrm>
            <a:off x="7691936" y="4183292"/>
            <a:ext cx="1554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dirty="0" err="1"/>
              <a:t>low</a:t>
            </a:r>
            <a:r>
              <a:rPr lang="de-CH" sz="2800" dirty="0"/>
              <a:t> pass </a:t>
            </a:r>
            <a:r>
              <a:rPr lang="de-CH" sz="2800" dirty="0" err="1"/>
              <a:t>filter</a:t>
            </a:r>
            <a:endParaRPr lang="en-GB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7816DA-5170-250F-2886-750A1ACFA222}"/>
              </a:ext>
            </a:extLst>
          </p:cNvPr>
          <p:cNvSpPr txBox="1"/>
          <p:nvPr/>
        </p:nvSpPr>
        <p:spPr>
          <a:xfrm>
            <a:off x="1436100" y="3145654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1</a:t>
            </a:r>
            <a:endParaRPr lang="en-GB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D8B2B8-925C-F3CC-A650-65492A7A8EB9}"/>
              </a:ext>
            </a:extLst>
          </p:cNvPr>
          <p:cNvSpPr txBox="1"/>
          <p:nvPr/>
        </p:nvSpPr>
        <p:spPr>
          <a:xfrm>
            <a:off x="3269885" y="3169847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3</a:t>
            </a:r>
            <a:endParaRPr lang="en-GB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F05AF3-33F5-6750-A509-2E431B0FDE3A}"/>
              </a:ext>
            </a:extLst>
          </p:cNvPr>
          <p:cNvSpPr txBox="1"/>
          <p:nvPr/>
        </p:nvSpPr>
        <p:spPr>
          <a:xfrm>
            <a:off x="1436100" y="5177845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2</a:t>
            </a:r>
            <a:endParaRPr lang="en-GB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BF08F6-453E-57F3-11BB-0150C0D9FC20}"/>
              </a:ext>
            </a:extLst>
          </p:cNvPr>
          <p:cNvSpPr txBox="1"/>
          <p:nvPr/>
        </p:nvSpPr>
        <p:spPr>
          <a:xfrm>
            <a:off x="3269884" y="5177845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4</a:t>
            </a:r>
            <a:endParaRPr lang="en-GB" sz="2000" dirty="0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C9951956-8B44-05A2-2CF0-214AF30E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9039" y="3169847"/>
            <a:ext cx="1325563" cy="132556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CBC7CB3-D9D0-FCE6-FD52-ABC257A697A0}"/>
              </a:ext>
            </a:extLst>
          </p:cNvPr>
          <p:cNvSpPr txBox="1"/>
          <p:nvPr/>
        </p:nvSpPr>
        <p:spPr>
          <a:xfrm>
            <a:off x="9586445" y="3519295"/>
            <a:ext cx="155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dirty="0" err="1"/>
              <a:t>output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8018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46" grpId="0"/>
      <p:bldP spid="47" grpId="0"/>
      <p:bldP spid="48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5E8E-F31E-C1C4-5289-809575A1B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1C5E8A05-7CED-D364-0D6E-2A4BF9385E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1" y="-1100069"/>
            <a:ext cx="5951236" cy="9077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920C8-D383-B19F-B874-E5A5578F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944" y="626332"/>
            <a:ext cx="8783855" cy="1064356"/>
          </a:xfrm>
        </p:spPr>
        <p:txBody>
          <a:bodyPr/>
          <a:lstStyle/>
          <a:p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synthesizer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3916A4-9DC8-A41E-4D2E-985D28AB9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1601" y="3634741"/>
            <a:ext cx="556260" cy="5562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013E2F-5522-D64A-23A2-F9848192C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6991" y="3634741"/>
            <a:ext cx="556260" cy="5562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CD8600A-1C10-ECBE-8CE5-832E3C393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2980" y="2388870"/>
            <a:ext cx="556260" cy="5562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C869D83-460E-EC6A-CFD6-21367F8E7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7590" y="2388870"/>
            <a:ext cx="556260" cy="5562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67E00C-C066-4B8B-98A5-18BCC60F1B8C}"/>
              </a:ext>
            </a:extLst>
          </p:cNvPr>
          <p:cNvCxnSpPr/>
          <p:nvPr/>
        </p:nvCxnSpPr>
        <p:spPr>
          <a:xfrm flipV="1">
            <a:off x="7657253" y="3264480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CB-E181-38D7-D26A-1C08D77C1E77}"/>
              </a:ext>
            </a:extLst>
          </p:cNvPr>
          <p:cNvCxnSpPr/>
          <p:nvPr/>
        </p:nvCxnSpPr>
        <p:spPr>
          <a:xfrm flipV="1">
            <a:off x="8881110" y="3264480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CF8B60-ED6B-3C2D-DBF1-1205D7FB4341}"/>
              </a:ext>
            </a:extLst>
          </p:cNvPr>
          <p:cNvCxnSpPr>
            <a:cxnSpLocks/>
          </p:cNvCxnSpPr>
          <p:nvPr/>
        </p:nvCxnSpPr>
        <p:spPr>
          <a:xfrm flipH="1">
            <a:off x="4254500" y="1827398"/>
            <a:ext cx="3365500" cy="933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BF2C20-23AB-A7A6-56A1-5F558021E0B4}"/>
              </a:ext>
            </a:extLst>
          </p:cNvPr>
          <p:cNvCxnSpPr>
            <a:cxnSpLocks/>
          </p:cNvCxnSpPr>
          <p:nvPr/>
        </p:nvCxnSpPr>
        <p:spPr>
          <a:xfrm flipV="1">
            <a:off x="7665720" y="1827398"/>
            <a:ext cx="0" cy="534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4BDF6B-69EC-856C-7C4D-8BE94396BF33}"/>
              </a:ext>
            </a:extLst>
          </p:cNvPr>
          <p:cNvCxnSpPr>
            <a:cxnSpLocks/>
          </p:cNvCxnSpPr>
          <p:nvPr/>
        </p:nvCxnSpPr>
        <p:spPr>
          <a:xfrm flipH="1" flipV="1">
            <a:off x="7665720" y="1827398"/>
            <a:ext cx="1215390" cy="534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E22B00-22F8-4E31-1A7D-C7BA8EE6ED7C}"/>
              </a:ext>
            </a:extLst>
          </p:cNvPr>
          <p:cNvSpPr txBox="1"/>
          <p:nvPr/>
        </p:nvSpPr>
        <p:spPr>
          <a:xfrm>
            <a:off x="7250433" y="4210003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1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3403D-EDEB-1AD4-6D92-44B8713D64E5}"/>
              </a:ext>
            </a:extLst>
          </p:cNvPr>
          <p:cNvSpPr txBox="1"/>
          <p:nvPr/>
        </p:nvSpPr>
        <p:spPr>
          <a:xfrm>
            <a:off x="8465823" y="4210003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2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FCB77-5AE3-DD75-8647-869F152BD074}"/>
              </a:ext>
            </a:extLst>
          </p:cNvPr>
          <p:cNvSpPr txBox="1"/>
          <p:nvPr/>
        </p:nvSpPr>
        <p:spPr>
          <a:xfrm>
            <a:off x="8483466" y="2844087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4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3C815-E4DE-570C-57B5-67ACC37FF2BC}"/>
              </a:ext>
            </a:extLst>
          </p:cNvPr>
          <p:cNvSpPr txBox="1"/>
          <p:nvPr/>
        </p:nvSpPr>
        <p:spPr>
          <a:xfrm>
            <a:off x="7250433" y="2854536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3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B4CAF-1FAF-5AFF-71E6-F7ECDFB14225}"/>
              </a:ext>
            </a:extLst>
          </p:cNvPr>
          <p:cNvSpPr txBox="1"/>
          <p:nvPr/>
        </p:nvSpPr>
        <p:spPr>
          <a:xfrm>
            <a:off x="3405277" y="3454617"/>
            <a:ext cx="104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random</a:t>
            </a:r>
            <a:endParaRPr lang="en-GB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EA18F7-CC7D-597E-4BD1-C5352C80955C}"/>
              </a:ext>
            </a:extLst>
          </p:cNvPr>
          <p:cNvCxnSpPr>
            <a:cxnSpLocks/>
          </p:cNvCxnSpPr>
          <p:nvPr/>
        </p:nvCxnSpPr>
        <p:spPr>
          <a:xfrm flipH="1">
            <a:off x="2150934" y="3244197"/>
            <a:ext cx="1354266" cy="390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2971B1-30E4-B1C0-C12F-69A926A82373}"/>
              </a:ext>
            </a:extLst>
          </p:cNvPr>
          <p:cNvSpPr txBox="1"/>
          <p:nvPr/>
        </p:nvSpPr>
        <p:spPr>
          <a:xfrm>
            <a:off x="838199" y="3454617"/>
            <a:ext cx="155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output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5053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FE23-D57D-D234-0C54-E11095B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en-GB" dirty="0"/>
          </a:p>
        </p:txBody>
      </p:sp>
      <p:pic>
        <p:nvPicPr>
          <p:cNvPr id="17" name="Picture 16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ACB73004-FDC2-0DF7-9D80-783CCC9CD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t="3059" r="22285" b="10050"/>
          <a:stretch/>
        </p:blipFill>
        <p:spPr>
          <a:xfrm rot="16200000">
            <a:off x="2286856" y="130994"/>
            <a:ext cx="3061699" cy="5959011"/>
          </a:xfrm>
          <a:prstGeom prst="rect">
            <a:avLst/>
          </a:prstGeom>
        </p:spPr>
      </p:pic>
      <p:pic>
        <p:nvPicPr>
          <p:cNvPr id="15" name="Picture 14" descr="A circuit board with wires and other components&#10;&#10;Description automatically generated">
            <a:extLst>
              <a:ext uri="{FF2B5EF4-FFF2-40B4-BE49-F238E27FC236}">
                <a16:creationId xmlns:a16="http://schemas.microsoft.com/office/drawing/2014/main" id="{60F306C8-DB84-6C51-70FB-8CF9DC7D8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0" t="9937" r="2984" b="7068"/>
          <a:stretch/>
        </p:blipFill>
        <p:spPr>
          <a:xfrm rot="16200000">
            <a:off x="6325384" y="1350180"/>
            <a:ext cx="4593701" cy="5959011"/>
          </a:xfrm>
          <a:prstGeom prst="rect">
            <a:avLst/>
          </a:prstGeom>
        </p:spPr>
      </p:pic>
      <p:pic>
        <p:nvPicPr>
          <p:cNvPr id="3" name="IMG_0502">
            <a:hlinkClick r:id="" action="ppaction://media"/>
            <a:extLst>
              <a:ext uri="{FF2B5EF4-FFF2-40B4-BE49-F238E27FC236}">
                <a16:creationId xmlns:a16="http://schemas.microsoft.com/office/drawing/2014/main" id="{84F64ED5-9F30-A5EA-40C7-297DEBF51D2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755" end="233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600" y="19208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5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6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19648-DE1B-5159-602C-9245A5B7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6D56-0652-1B49-3365-DC5858FE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en-GB" dirty="0"/>
          </a:p>
        </p:txBody>
      </p:sp>
      <p:pic>
        <p:nvPicPr>
          <p:cNvPr id="7" name="Picture 6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C373753-F9AC-4011-54D5-E6D2DF288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21036" r="18889" b="20686"/>
          <a:stretch/>
        </p:blipFill>
        <p:spPr>
          <a:xfrm rot="16200000">
            <a:off x="1612547" y="584197"/>
            <a:ext cx="4846399" cy="6709072"/>
          </a:xfrm>
          <a:prstGeom prst="rect">
            <a:avLst/>
          </a:prstGeom>
        </p:spPr>
      </p:pic>
      <p:pic>
        <p:nvPicPr>
          <p:cNvPr id="8" name="Picture 7" descr="A hand holding a small device with colorful wires&#10;&#10;Description automatically generated">
            <a:extLst>
              <a:ext uri="{FF2B5EF4-FFF2-40B4-BE49-F238E27FC236}">
                <a16:creationId xmlns:a16="http://schemas.microsoft.com/office/drawing/2014/main" id="{D8D10BAB-C775-DE50-B2BB-718CF6FD2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62049"/>
            <a:ext cx="3683000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1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D778B-79FD-20AA-C25E-D85005EDA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B7F2-71D5-8C25-F192-E89A84D6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en-GB" dirty="0"/>
          </a:p>
        </p:txBody>
      </p:sp>
      <p:pic>
        <p:nvPicPr>
          <p:cNvPr id="5" name="Content Placeholder 4" descr="A drawing on a graph paper&#10;&#10;Description automatically generated">
            <a:extLst>
              <a:ext uri="{FF2B5EF4-FFF2-40B4-BE49-F238E27FC236}">
                <a16:creationId xmlns:a16="http://schemas.microsoft.com/office/drawing/2014/main" id="{C304D017-A61A-6D26-259D-E4077B151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46" y="2105742"/>
            <a:ext cx="4878654" cy="3812458"/>
          </a:xfrm>
        </p:spPr>
      </p:pic>
      <p:pic>
        <p:nvPicPr>
          <p:cNvPr id="4" name="Picture 3" descr="A box on a colorful surface&#10;&#10;Description automatically generated">
            <a:extLst>
              <a:ext uri="{FF2B5EF4-FFF2-40B4-BE49-F238E27FC236}">
                <a16:creationId xmlns:a16="http://schemas.microsoft.com/office/drawing/2014/main" id="{5E2DE82B-0F33-8452-6B4D-D82FBAA1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0" t="13865" r="17904" b="10466"/>
          <a:stretch/>
        </p:blipFill>
        <p:spPr>
          <a:xfrm>
            <a:off x="6552558" y="685097"/>
            <a:ext cx="4003309" cy="5694629"/>
          </a:xfrm>
          <a:prstGeom prst="rect">
            <a:avLst/>
          </a:prstGeom>
        </p:spPr>
      </p:pic>
      <p:pic>
        <p:nvPicPr>
          <p:cNvPr id="11" name="Picture 10" descr="A rectangular object with holes in it&#10;&#10;Description automatically generated">
            <a:extLst>
              <a:ext uri="{FF2B5EF4-FFF2-40B4-BE49-F238E27FC236}">
                <a16:creationId xmlns:a16="http://schemas.microsoft.com/office/drawing/2014/main" id="{0A09B91B-EF9A-F475-BDEB-0CFBC3A3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0710" y="531486"/>
            <a:ext cx="5107819" cy="6813550"/>
          </a:xfrm>
          <a:prstGeom prst="rect">
            <a:avLst/>
          </a:prstGeom>
        </p:spPr>
      </p:pic>
      <p:pic>
        <p:nvPicPr>
          <p:cNvPr id="13" name="Picture 12" descr="A person using a drill to drill a box&#10;&#10;Description automatically generated">
            <a:extLst>
              <a:ext uri="{FF2B5EF4-FFF2-40B4-BE49-F238E27FC236}">
                <a16:creationId xmlns:a16="http://schemas.microsoft.com/office/drawing/2014/main" id="{DF13A232-1320-1F50-E791-D1A26E154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99" y="238124"/>
            <a:ext cx="445055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11BB-B8AD-0F45-D879-E798A537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D981-0DCD-8A43-CAE4-DB2EA8EA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175" y="1027906"/>
            <a:ext cx="5099050" cy="4351338"/>
          </a:xfrm>
        </p:spPr>
        <p:txBody>
          <a:bodyPr/>
          <a:lstStyle/>
          <a:p>
            <a:r>
              <a:rPr lang="de-CH" dirty="0"/>
              <a:t>possible faults:</a:t>
            </a:r>
          </a:p>
          <a:p>
            <a:pPr lvl="1"/>
            <a:r>
              <a:rPr lang="de-CH" dirty="0" err="1"/>
              <a:t>cold</a:t>
            </a:r>
            <a:r>
              <a:rPr lang="de-CH" dirty="0"/>
              <a:t> </a:t>
            </a:r>
            <a:r>
              <a:rPr lang="de-CH" dirty="0" err="1"/>
              <a:t>solder</a:t>
            </a:r>
            <a:r>
              <a:rPr lang="de-CH" dirty="0"/>
              <a:t> </a:t>
            </a:r>
            <a:r>
              <a:rPr lang="de-CH" dirty="0" err="1"/>
              <a:t>joint</a:t>
            </a:r>
            <a:endParaRPr lang="de-CH" dirty="0"/>
          </a:p>
          <a:p>
            <a:pPr lvl="1"/>
            <a:r>
              <a:rPr lang="de-CH" dirty="0" err="1"/>
              <a:t>shorted</a:t>
            </a:r>
            <a:r>
              <a:rPr lang="de-CH" dirty="0"/>
              <a:t> </a:t>
            </a:r>
            <a:r>
              <a:rPr lang="de-CH" dirty="0" err="1"/>
              <a:t>wires</a:t>
            </a:r>
            <a:endParaRPr lang="de-CH" dirty="0"/>
          </a:p>
          <a:p>
            <a:r>
              <a:rPr lang="de-CH" dirty="0" err="1"/>
              <a:t>possibility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improvement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modules</a:t>
            </a:r>
            <a:endParaRPr lang="de-CH" dirty="0"/>
          </a:p>
          <a:p>
            <a:pPr lvl="1"/>
            <a:r>
              <a:rPr lang="de-CH" dirty="0"/>
              <a:t>nicer design</a:t>
            </a:r>
          </a:p>
          <a:p>
            <a:r>
              <a:rPr lang="de-CH" dirty="0"/>
              <a:t>time </a:t>
            </a:r>
            <a:r>
              <a:rPr lang="de-CH" dirty="0" err="1"/>
              <a:t>management</a:t>
            </a:r>
            <a:endParaRPr lang="de-CH" dirty="0"/>
          </a:p>
          <a:p>
            <a:r>
              <a:rPr lang="de-CH" dirty="0" err="1"/>
              <a:t>learned</a:t>
            </a:r>
            <a:r>
              <a:rPr lang="de-CH" dirty="0"/>
              <a:t> a </a:t>
            </a:r>
            <a:r>
              <a:rPr lang="de-CH" dirty="0" err="1"/>
              <a:t>lot</a:t>
            </a:r>
            <a:endParaRPr lang="de-CH" dirty="0"/>
          </a:p>
          <a:p>
            <a:pPr lvl="1"/>
            <a:r>
              <a:rPr lang="de-CH" dirty="0" err="1"/>
              <a:t>artistic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scientific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51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88C9-D5FC-E97F-2672-5A6C9F6D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00" y="3059906"/>
            <a:ext cx="3708400" cy="738188"/>
          </a:xfrm>
        </p:spPr>
        <p:txBody>
          <a:bodyPr/>
          <a:lstStyle/>
          <a:p>
            <a:pPr algn="ctr"/>
            <a:r>
              <a:rPr lang="de-CH" dirty="0" err="1"/>
              <a:t>demonstration</a:t>
            </a:r>
            <a:endParaRPr lang="en-GB" dirty="0"/>
          </a:p>
        </p:txBody>
      </p:sp>
      <p:pic>
        <p:nvPicPr>
          <p:cNvPr id="3" name="niki, przycisz to">
            <a:hlinkClick r:id="" action="ppaction://media"/>
            <a:extLst>
              <a:ext uri="{FF2B5EF4-FFF2-40B4-BE49-F238E27FC236}">
                <a16:creationId xmlns:a16="http://schemas.microsoft.com/office/drawing/2014/main" id="{0A0F5D4A-7AF7-9A49-C09C-7088F8ACBBE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4" end="434.43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5" y="72548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94D0-BB4C-2B69-85C6-379DF9E59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8BA69C66-444D-B511-8D21-03E6C3DD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1" y="-1100069"/>
            <a:ext cx="5951236" cy="90771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94F4DF0-4C7A-79D8-56E8-1E8D1972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0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CA10D-418F-123E-C660-4676D6AC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EBB287-DB96-0212-5A41-03619309A0F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089BC805-9A28-04F3-7592-AB9536853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6FF58A6-438D-9AFD-577C-BDEC451C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A4D066-B8F6-54C0-E55F-3485D411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81" y="2393879"/>
            <a:ext cx="4216767" cy="4216767"/>
          </a:xfrm>
          <a:prstGeom prst="rect">
            <a:avLst/>
          </a:prstGeom>
        </p:spPr>
      </p:pic>
      <p:pic>
        <p:nvPicPr>
          <p:cNvPr id="4" name="Picture 3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DC708FFF-9891-A0E7-7906-BD88A3B9CD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1482509" y="-1115764"/>
            <a:ext cx="5465742" cy="8336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C3A454-5C01-CDB0-591C-5CF16D26EBDD}"/>
              </a:ext>
            </a:extLst>
          </p:cNvPr>
          <p:cNvSpPr txBox="1"/>
          <p:nvPr/>
        </p:nvSpPr>
        <p:spPr>
          <a:xfrm>
            <a:off x="8819130" y="2024547"/>
            <a:ext cx="29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link </a:t>
            </a:r>
            <a:r>
              <a:rPr lang="de-CH" dirty="0" err="1"/>
              <a:t>to</a:t>
            </a:r>
            <a:r>
              <a:rPr lang="de-CH" dirty="0"/>
              <a:t> matura </a:t>
            </a:r>
            <a:r>
              <a:rPr lang="de-CH" dirty="0" err="1"/>
              <a:t>paper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22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CBF97-7A86-0BFF-7F3F-1A7E9E62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80F627-EEE2-45C9-E3F7-D90DF4D05C01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7B412DC7-0930-F06F-5237-5DFD20B37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86"/>
          <a:stretch/>
        </p:blipFill>
        <p:spPr>
          <a:xfrm>
            <a:off x="5854699" y="-794578"/>
            <a:ext cx="5457384" cy="3917613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71ED8C0F-A7B8-B3A1-91C6-FED1A0BF5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7" y="505961"/>
            <a:ext cx="5475515" cy="364806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31F82268-E715-C8AD-6AA8-D4BC98972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6" y="1562620"/>
            <a:ext cx="8307612" cy="5538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B00B8-F102-348A-AC10-8CDB82EB8E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38" b="89876" l="9265" r="89971">
                        <a14:foregroundMark x1="24833" y1="35435" x2="28271" y2="42884"/>
                        <a14:foregroundMark x1="28271" y1="42884" x2="22541" y2="29131"/>
                        <a14:foregroundMark x1="22541" y1="29131" x2="26266" y2="46800"/>
                        <a14:foregroundMark x1="26266" y1="46800" x2="26361" y2="36008"/>
                        <a14:foregroundMark x1="26361" y1="36008" x2="19866" y2="41165"/>
                        <a14:foregroundMark x1="19866" y1="41165" x2="14900" y2="30181"/>
                        <a14:foregroundMark x1="14900" y1="30181" x2="9265" y2="38204"/>
                        <a14:foregroundMark x1="9265" y1="38204" x2="11748" y2="52531"/>
                        <a14:foregroundMark x1="11748" y1="52531" x2="27030" y2="65138"/>
                        <a14:foregroundMark x1="27030" y1="65138" x2="41356" y2="47278"/>
                        <a14:foregroundMark x1="41356" y1="47278" x2="22063" y2="38777"/>
                        <a14:foregroundMark x1="22063" y1="38777" x2="24069" y2="46705"/>
                        <a14:foregroundMark x1="24069" y1="46705" x2="24355" y2="46705"/>
                        <a14:foregroundMark x1="42789" y1="30086" x2="33524" y2="33238"/>
                        <a14:foregroundMark x1="33524" y1="33238" x2="33047" y2="51003"/>
                        <a14:foregroundMark x1="33047" y1="51003" x2="73066" y2="39351"/>
                        <a14:foregroundMark x1="73066" y1="39351" x2="63992" y2="27507"/>
                        <a14:foregroundMark x1="63992" y1="27507" x2="38395" y2="27889"/>
                        <a14:foregroundMark x1="38395" y1="27889" x2="36008" y2="38300"/>
                        <a14:foregroundMark x1="36008" y1="38300" x2="37440" y2="41165"/>
                        <a14:foregroundMark x1="51862" y1="22445" x2="43935" y2="25119"/>
                        <a14:foregroundMark x1="43935" y1="25119" x2="35817" y2="42311"/>
                        <a14:foregroundMark x1="35817" y1="42311" x2="74499" y2="43649"/>
                        <a14:foregroundMark x1="74499" y1="43649" x2="54537" y2="33906"/>
                        <a14:foregroundMark x1="54537" y1="33906" x2="40974" y2="38013"/>
                        <a14:foregroundMark x1="40974" y1="38013" x2="40974" y2="38013"/>
                        <a14:foregroundMark x1="49284" y1="38777" x2="56351" y2="39160"/>
                        <a14:foregroundMark x1="58739" y1="38395" x2="44890" y2="38682"/>
                        <a14:foregroundMark x1="44890" y1="38682" x2="57498" y2="31710"/>
                        <a14:foregroundMark x1="57498" y1="31710" x2="69819" y2="35244"/>
                        <a14:foregroundMark x1="70392" y1="31710" x2="31901" y2="50907"/>
                        <a14:foregroundMark x1="31901" y1="50907" x2="27889" y2="67240"/>
                        <a14:foregroundMark x1="27889" y1="67240" x2="19675" y2="70774"/>
                        <a14:foregroundMark x1="19675" y1="70774" x2="32283" y2="78415"/>
                        <a14:foregroundMark x1="32283" y1="78415" x2="49761" y2="77173"/>
                        <a14:foregroundMark x1="49761" y1="77173" x2="85196" y2="82330"/>
                        <a14:foregroundMark x1="85196" y1="82330" x2="89207" y2="75454"/>
                        <a14:foregroundMark x1="89207" y1="75454" x2="89971" y2="25979"/>
                        <a14:foregroundMark x1="89971" y1="25979" x2="83859" y2="20153"/>
                        <a14:foregroundMark x1="83859" y1="20153" x2="74308" y2="28462"/>
                        <a14:foregroundMark x1="74308" y1="28462" x2="70869" y2="43266"/>
                        <a14:foregroundMark x1="70869" y1="43266" x2="73543" y2="49761"/>
                        <a14:foregroundMark x1="78415" y1="29513" x2="72397" y2="36485"/>
                        <a14:foregroundMark x1="72397" y1="36485" x2="73926" y2="56447"/>
                        <a14:foregroundMark x1="73926" y1="56447" x2="77268" y2="37345"/>
                        <a14:foregroundMark x1="77268" y1="37345" x2="65425" y2="39924"/>
                        <a14:foregroundMark x1="65425" y1="39924" x2="63897" y2="42311"/>
                        <a14:foregroundMark x1="68577" y1="31901" x2="59981" y2="32856"/>
                        <a14:foregroundMark x1="59981" y1="32856" x2="43075" y2="43075"/>
                        <a14:foregroundMark x1="43075" y1="43075" x2="59026" y2="53200"/>
                        <a14:foregroundMark x1="59026" y1="53200" x2="67622" y2="521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533" y="3823824"/>
            <a:ext cx="1869855" cy="18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759D25-DB1E-8050-A175-9B13383821A8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25737-5669-AE78-2CB5-A0BF935362F8}"/>
              </a:ext>
            </a:extLst>
          </p:cNvPr>
          <p:cNvSpPr txBox="1"/>
          <p:nvPr/>
        </p:nvSpPr>
        <p:spPr>
          <a:xfrm>
            <a:off x="1337338" y="1807887"/>
            <a:ext cx="98553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i="1" dirty="0">
              <a:latin typeface="+mj-lt"/>
            </a:endParaRPr>
          </a:p>
          <a:p>
            <a:r>
              <a:rPr lang="en-GB" sz="3200" b="1" dirty="0">
                <a:latin typeface="+mj-lt"/>
              </a:rPr>
              <a:t>Synthesizer</a:t>
            </a:r>
            <a:r>
              <a:rPr lang="en-GB" sz="3200" i="1" dirty="0">
                <a:latin typeface="+mj-lt"/>
              </a:rPr>
              <a:t> - noun</a:t>
            </a:r>
          </a:p>
          <a:p>
            <a:r>
              <a:rPr lang="en-GB" sz="3200" dirty="0" err="1"/>
              <a:t>syn</a:t>
            </a:r>
            <a:r>
              <a:rPr lang="en-GB" sz="3200" dirty="0"/>
              <a:t>·​the·​</a:t>
            </a:r>
            <a:r>
              <a:rPr lang="en-GB" sz="3200" dirty="0" err="1"/>
              <a:t>siz</a:t>
            </a:r>
            <a:r>
              <a:rPr lang="en-GB" sz="3200" dirty="0"/>
              <a:t>·​er</a:t>
            </a:r>
            <a:endParaRPr lang="en-GB" sz="3200" dirty="0">
              <a:latin typeface="+mj-lt"/>
            </a:endParaRPr>
          </a:p>
          <a:p>
            <a:r>
              <a:rPr lang="en-US" sz="3200" dirty="0"/>
              <a:t>an electronic apparatus capable of producing a wide range of sounds, thus providing for an immersing experience</a:t>
            </a:r>
            <a:endParaRPr lang="en-GB" sz="3200" i="1" dirty="0">
              <a:latin typeface="+mj-lt"/>
            </a:endParaRPr>
          </a:p>
          <a:p>
            <a:endParaRPr lang="en-GB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794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40F8-4CA6-C3E6-9E45-9142EB59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sources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9CAC4F-A97D-156D-2A7A-AEB20B7A6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559793"/>
              </p:ext>
            </p:extLst>
          </p:nvPr>
        </p:nvGraphicFramePr>
        <p:xfrm>
          <a:off x="838200" y="1813122"/>
          <a:ext cx="10128504" cy="441349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478706">
                  <a:extLst>
                    <a:ext uri="{9D8B030D-6E8A-4147-A177-3AD203B41FA5}">
                      <a16:colId xmlns:a16="http://schemas.microsoft.com/office/drawing/2014/main" val="2311110630"/>
                    </a:ext>
                  </a:extLst>
                </a:gridCol>
                <a:gridCol w="9649798">
                  <a:extLst>
                    <a:ext uri="{9D8B030D-6E8A-4147-A177-3AD203B41FA5}">
                      <a16:colId xmlns:a16="http://schemas.microsoft.com/office/drawing/2014/main" val="218651700"/>
                    </a:ext>
                  </a:extLst>
                </a:gridCol>
              </a:tblGrid>
              <a:tr h="6466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[1]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b="0" kern="100" dirty="0">
                          <a:effectLst/>
                        </a:rPr>
                        <a:t>Roland, “roland_jp8_service_manual.pdf,” [Online]. </a:t>
                      </a:r>
                      <a:r>
                        <a:rPr lang="fr-CH" sz="1600" b="0" kern="100" dirty="0" err="1">
                          <a:effectLst/>
                        </a:rPr>
                        <a:t>Available</a:t>
                      </a:r>
                      <a:r>
                        <a:rPr lang="fr-CH" sz="1600" b="0" kern="100" dirty="0">
                          <a:effectLst/>
                        </a:rPr>
                        <a:t>: </a:t>
                      </a:r>
                      <a:r>
                        <a:rPr lang="fr-CH" sz="1600" b="0" kern="100" dirty="0">
                          <a:effectLst/>
                          <a:hlinkClick r:id="rId2"/>
                        </a:rPr>
                        <a:t>https://synthfool.com/docs/Roland/Roland_Jupiter8/roland_jp8_service_manual.pdf</a:t>
                      </a:r>
                      <a:r>
                        <a:rPr lang="fr-CH" sz="1600" b="0" kern="100" dirty="0">
                          <a:effectLst/>
                        </a:rPr>
                        <a:t> [</a:t>
                      </a:r>
                      <a:r>
                        <a:rPr lang="fr-CH" sz="1600" b="0" kern="100" dirty="0" err="1">
                          <a:effectLst/>
                        </a:rPr>
                        <a:t>accessed</a:t>
                      </a:r>
                      <a:r>
                        <a:rPr lang="fr-CH" sz="1600" b="0" kern="100" dirty="0">
                          <a:effectLst/>
                        </a:rPr>
                        <a:t> 12 12 2024].</a:t>
                      </a:r>
                      <a:endParaRPr lang="en-GB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79233396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[2]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Wikipedia, “Roland Jupiter 8,” 30 08 2024. [Online]. Available: </a:t>
                      </a:r>
                      <a:r>
                        <a:rPr lang="en-GB" sz="1600" kern="100" dirty="0">
                          <a:effectLst/>
                          <a:hlinkClick r:id="rId3"/>
                        </a:rPr>
                        <a:t>https://en.wikipedia.org/wiki/Roland_Jupiter-8</a:t>
                      </a:r>
                      <a:r>
                        <a:rPr lang="en-GB" sz="1600" kern="100" dirty="0">
                          <a:effectLst/>
                        </a:rPr>
                        <a:t> [Accessed 12 12 2024].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2645193"/>
                  </a:ext>
                </a:extLst>
              </a:tr>
              <a:tr h="68007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[3]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 err="1">
                          <a:effectLst/>
                        </a:rPr>
                        <a:t>moog</a:t>
                      </a:r>
                      <a:r>
                        <a:rPr lang="en-GB" sz="1600" kern="100" dirty="0">
                          <a:effectLst/>
                        </a:rPr>
                        <a:t>, “The Return Of The Moog Modular,” [Online]. </a:t>
                      </a:r>
                      <a:r>
                        <a:rPr lang="fr-CH" sz="1600" kern="100" dirty="0" err="1">
                          <a:effectLst/>
                        </a:rPr>
                        <a:t>Available</a:t>
                      </a:r>
                      <a:r>
                        <a:rPr lang="fr-CH" sz="1600" kern="100" dirty="0">
                          <a:effectLst/>
                        </a:rPr>
                        <a:t>: </a:t>
                      </a:r>
                      <a:r>
                        <a:rPr lang="fr-CH" sz="1600" kern="100" dirty="0">
                          <a:effectLst/>
                          <a:hlinkClick r:id="rId4"/>
                        </a:rPr>
                        <a:t>https://www.moogmusic.com/news/return-moog-modular</a:t>
                      </a:r>
                      <a:r>
                        <a:rPr lang="fr-CH" sz="1600" kern="100" dirty="0">
                          <a:effectLst/>
                        </a:rPr>
                        <a:t> </a:t>
                      </a:r>
                      <a:r>
                        <a:rPr lang="en-GB" sz="1600" kern="100" dirty="0">
                          <a:effectLst/>
                        </a:rPr>
                        <a:t>[Accessed 12 12 2024].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153446313"/>
                  </a:ext>
                </a:extLst>
              </a:tr>
              <a:tr h="81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[4]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T. </a:t>
                      </a:r>
                      <a:r>
                        <a:rPr lang="en-GB" sz="1600" kern="100" dirty="0" err="1">
                          <a:effectLst/>
                        </a:rPr>
                        <a:t>O'brien</a:t>
                      </a:r>
                      <a:r>
                        <a:rPr lang="en-GB" sz="1600" kern="100" dirty="0">
                          <a:effectLst/>
                        </a:rPr>
                        <a:t>, “</a:t>
                      </a:r>
                      <a:r>
                        <a:rPr lang="en-GB" sz="1600" kern="100" dirty="0" err="1">
                          <a:effectLst/>
                        </a:rPr>
                        <a:t>Blipblox</a:t>
                      </a:r>
                      <a:r>
                        <a:rPr lang="en-GB" sz="1600" kern="100" dirty="0">
                          <a:effectLst/>
                        </a:rPr>
                        <a:t> is a synth made for kids that adults will like too,” 03 07 2019. [Online]. Available: </a:t>
                      </a:r>
                      <a:r>
                        <a:rPr lang="en-GB" sz="1600" kern="100" dirty="0">
                          <a:effectLst/>
                          <a:hlinkClick r:id="rId5"/>
                        </a:rPr>
                        <a:t>https://www.engadget.com/2019-07-03-blipblox-hands-on-synthesizer-for-kids.html</a:t>
                      </a:r>
                      <a:r>
                        <a:rPr lang="en-GB" sz="1600" kern="100" dirty="0">
                          <a:effectLst/>
                        </a:rPr>
                        <a:t> [Accessed 12 12 2024].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132440957"/>
                  </a:ext>
                </a:extLst>
              </a:tr>
              <a:tr h="6649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[5]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 err="1">
                          <a:effectLst/>
                        </a:rPr>
                        <a:t>factmag</a:t>
                      </a:r>
                      <a:r>
                        <a:rPr lang="en-GB" sz="1600" kern="100" dirty="0">
                          <a:effectLst/>
                        </a:rPr>
                        <a:t>, “</a:t>
                      </a:r>
                      <a:r>
                        <a:rPr lang="en-GB" sz="1600" kern="100" dirty="0" err="1">
                          <a:effectLst/>
                        </a:rPr>
                        <a:t>Nozoïd’s</a:t>
                      </a:r>
                      <a:r>
                        <a:rPr lang="en-GB" sz="1600" kern="100" dirty="0">
                          <a:effectLst/>
                        </a:rPr>
                        <a:t> MMO-3 could be the ultimate drone synth,” [Online]. Available: </a:t>
                      </a:r>
                      <a:r>
                        <a:rPr lang="en-GB" sz="1600" kern="100" dirty="0">
                          <a:effectLst/>
                          <a:hlinkClick r:id="rId6"/>
                        </a:rPr>
                        <a:t>https://www.factmag.com/2017/05/24/nozoid-mmo-3-drone-synth/</a:t>
                      </a:r>
                      <a:r>
                        <a:rPr lang="en-GB" sz="1600" kern="100" dirty="0">
                          <a:effectLst/>
                        </a:rPr>
                        <a:t> [Accessed 12 12 2024].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178868196"/>
                  </a:ext>
                </a:extLst>
              </a:tr>
              <a:tr h="81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[6]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Reverb, “Crazy Synth Kids </a:t>
                      </a:r>
                      <a:r>
                        <a:rPr lang="en-GB" sz="1600" kern="100" dirty="0" err="1">
                          <a:effectLst/>
                        </a:rPr>
                        <a:t>Paripi</a:t>
                      </a:r>
                      <a:r>
                        <a:rPr lang="en-GB" sz="1600" kern="100" dirty="0">
                          <a:effectLst/>
                        </a:rPr>
                        <a:t> Destroyer,” [Online]. Available: </a:t>
                      </a:r>
                      <a:r>
                        <a:rPr lang="en-GB" sz="1600" kern="100" dirty="0">
                          <a:effectLst/>
                          <a:hlinkClick r:id="rId7"/>
                        </a:rPr>
                        <a:t>https://reverb.com/uk/item/81622200-crazy-synth-kids-paripi-destroyer-w-box-manual-very-rare-nano-acid-bass-machine-digilog-tokyo</a:t>
                      </a:r>
                      <a:r>
                        <a:rPr lang="en-GB" sz="1600" kern="100" dirty="0">
                          <a:effectLst/>
                        </a:rPr>
                        <a:t> [Accessed 12 12 2024].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28376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246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136875-0D93-DD28-5914-442DC0F4B08E}"/>
              </a:ext>
            </a:extLst>
          </p:cNvPr>
          <p:cNvSpPr txBox="1"/>
          <p:nvPr/>
        </p:nvSpPr>
        <p:spPr>
          <a:xfrm rot="295471">
            <a:off x="3999083" y="1308078"/>
            <a:ext cx="1371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 u  r  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7705B-236C-4F74-7AB4-A07EBD937447}"/>
              </a:ext>
            </a:extLst>
          </p:cNvPr>
          <p:cNvSpPr txBox="1"/>
          <p:nvPr/>
        </p:nvSpPr>
        <p:spPr>
          <a:xfrm rot="295471">
            <a:off x="5535989" y="1449909"/>
            <a:ext cx="132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 h  a  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CF089-BC13-617D-6669-F17AD2E14BDE}"/>
              </a:ext>
            </a:extLst>
          </p:cNvPr>
          <p:cNvSpPr txBox="1"/>
          <p:nvPr/>
        </p:nvSpPr>
        <p:spPr>
          <a:xfrm rot="295471">
            <a:off x="7024987" y="1570491"/>
            <a:ext cx="179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bg1"/>
                </a:solidFill>
              </a:rPr>
              <a:t>d</a:t>
            </a:r>
            <a:r>
              <a:rPr lang="en-GB" sz="3600" dirty="0">
                <a:solidFill>
                  <a:schemeClr val="bg1"/>
                </a:solidFill>
              </a:rPr>
              <a:t>  o w 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1B8A7-5892-6A5D-3A9C-B42510F9FBC8}"/>
              </a:ext>
            </a:extLst>
          </p:cNvPr>
          <p:cNvSpPr txBox="1"/>
          <p:nvPr/>
        </p:nvSpPr>
        <p:spPr>
          <a:xfrm rot="21294581">
            <a:off x="8486122" y="1520667"/>
            <a:ext cx="623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400" dirty="0">
                <a:solidFill>
                  <a:schemeClr val="bg1"/>
                </a:solidFill>
              </a:rPr>
              <a:t> !</a:t>
            </a:r>
            <a:endParaRPr lang="en-GB" sz="440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1DB55872-F0DA-97E1-4A20-861437076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0601E6-4F30-1378-718F-87D1A3E614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33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D092AD-1E77-12E8-EF10-F5B6170BB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7200" dirty="0"/>
              <a:t>turn that down!</a:t>
            </a:r>
            <a:br>
              <a:rPr lang="en-GB" sz="7200" dirty="0"/>
            </a:br>
            <a:r>
              <a:rPr lang="en-GB" sz="4800" dirty="0"/>
              <a:t>The Creation of a Synthesizer 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D1EE6F-B0E8-B5C4-94A6-4F2D6A1B3C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62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6C0F-4D12-10B5-4526-FA74B34D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53" y="611575"/>
            <a:ext cx="2676294" cy="1325563"/>
          </a:xfrm>
        </p:spPr>
        <p:txBody>
          <a:bodyPr/>
          <a:lstStyle/>
          <a:p>
            <a:pPr algn="ctr"/>
            <a:r>
              <a:rPr lang="de-CH" dirty="0" err="1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98E1-5E13-479B-0722-328C91AE2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706" y="1937138"/>
            <a:ext cx="2882588" cy="3092062"/>
          </a:xfrm>
        </p:spPr>
        <p:txBody>
          <a:bodyPr/>
          <a:lstStyle/>
          <a:p>
            <a:r>
              <a:rPr lang="de-CH" dirty="0" err="1"/>
              <a:t>motivation</a:t>
            </a:r>
            <a:endParaRPr lang="de-CH" dirty="0"/>
          </a:p>
          <a:p>
            <a:r>
              <a:rPr lang="en-GB" dirty="0"/>
              <a:t>theory</a:t>
            </a:r>
          </a:p>
          <a:p>
            <a:r>
              <a:rPr lang="en-GB" dirty="0"/>
              <a:t>my synthesizer</a:t>
            </a:r>
          </a:p>
          <a:p>
            <a:r>
              <a:rPr lang="en-GB" dirty="0"/>
              <a:t>work process</a:t>
            </a:r>
          </a:p>
          <a:p>
            <a:r>
              <a:rPr lang="en-GB" dirty="0"/>
              <a:t>conclusion</a:t>
            </a:r>
          </a:p>
          <a:p>
            <a:r>
              <a:rPr lang="en-GB" dirty="0"/>
              <a:t>demonstration</a:t>
            </a:r>
          </a:p>
        </p:txBody>
      </p:sp>
      <p:pic>
        <p:nvPicPr>
          <p:cNvPr id="5" name="Graphic 4" descr="Caret Right outline">
            <a:extLst>
              <a:ext uri="{FF2B5EF4-FFF2-40B4-BE49-F238E27FC236}">
                <a16:creationId xmlns:a16="http://schemas.microsoft.com/office/drawing/2014/main" id="{68825C3F-1463-2822-18BA-C1F974D3B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479" y="1839806"/>
            <a:ext cx="605790" cy="6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5.55112E-17 L -1.04167E-6 0.07454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7454 L -1.04167E-6 0.14792 " pathEditMode="relative" rAng="0" ptsTypes="AA">
                                      <p:cBhvr>
                                        <p:cTn id="10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14792 L -0.00013 0.22315 " pathEditMode="relative" rAng="0" ptsTypes="AA">
                                      <p:cBhvr>
                                        <p:cTn id="1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315 L -0.00013 0.29815 " pathEditMode="relative" rAng="0" ptsTypes="AA">
                                      <p:cBhvr>
                                        <p:cTn id="1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9815 L -0.00065 0.37338 " pathEditMode="relative" rAng="0" ptsTypes="AA">
                                      <p:cBhvr>
                                        <p:cTn id="2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4DF6A9-9691-0FE4-7937-30188BF0F7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39AE8-9B67-0F90-C2C9-89889BFB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motivation</a:t>
            </a:r>
            <a:endParaRPr lang="en-GB" dirty="0"/>
          </a:p>
        </p:txBody>
      </p:sp>
      <p:pic>
        <p:nvPicPr>
          <p:cNvPr id="9" name="Picture 8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EF2DC035-4A0E-E4DB-A730-8CE5E5132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0" y="1454810"/>
            <a:ext cx="3930651" cy="5240868"/>
          </a:xfrm>
          <a:prstGeom prst="rect">
            <a:avLst/>
          </a:prstGeom>
        </p:spPr>
      </p:pic>
      <p:pic>
        <p:nvPicPr>
          <p:cNvPr id="11" name="Picture 10" descr="A person sitting in front of a keyboard and a computer&#10;&#10;Description automatically generated">
            <a:extLst>
              <a:ext uri="{FF2B5EF4-FFF2-40B4-BE49-F238E27FC236}">
                <a16:creationId xmlns:a16="http://schemas.microsoft.com/office/drawing/2014/main" id="{87F9A076-D1A4-BA64-AA63-FA3063DD4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9" r="9639"/>
          <a:stretch/>
        </p:blipFill>
        <p:spPr>
          <a:xfrm rot="5400000">
            <a:off x="3627413" y="1870317"/>
            <a:ext cx="4940303" cy="3556048"/>
          </a:xfrm>
          <a:prstGeom prst="rect">
            <a:avLst/>
          </a:prstGeom>
        </p:spPr>
      </p:pic>
      <p:pic>
        <p:nvPicPr>
          <p:cNvPr id="5" name="Content Placeholder 4" descr="A person sitting on a piano&#10;&#10;Description automatically generated">
            <a:extLst>
              <a:ext uri="{FF2B5EF4-FFF2-40B4-BE49-F238E27FC236}">
                <a16:creationId xmlns:a16="http://schemas.microsoft.com/office/drawing/2014/main" id="{0C4D5DBC-C21A-AE8A-856E-2E066EA66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89" y="365125"/>
            <a:ext cx="3930651" cy="5240868"/>
          </a:xfrm>
        </p:spPr>
      </p:pic>
    </p:spTree>
    <p:extLst>
      <p:ext uri="{BB962C8B-B14F-4D97-AF65-F5344CB8AC3E}">
        <p14:creationId xmlns:p14="http://schemas.microsoft.com/office/powerpoint/2010/main" val="369437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976F-A097-DD19-C801-558AC914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r>
              <a:rPr lang="de-CH" dirty="0"/>
              <a:t> – </a:t>
            </a:r>
            <a:r>
              <a:rPr lang="de-CH" dirty="0" err="1"/>
              <a:t>building</a:t>
            </a:r>
            <a:r>
              <a:rPr lang="de-CH" dirty="0"/>
              <a:t> </a:t>
            </a:r>
            <a:r>
              <a:rPr lang="de-CH" dirty="0" err="1"/>
              <a:t>blocks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2980-E1BB-DA37-47F9-487819BF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81" y="1541695"/>
            <a:ext cx="5257800" cy="3218986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vco</a:t>
            </a:r>
            <a:r>
              <a:rPr lang="de-CH" dirty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vcf</a:t>
            </a:r>
            <a:r>
              <a:rPr lang="de-CH" dirty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vca</a:t>
            </a:r>
            <a:r>
              <a:rPr lang="de-CH" dirty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lfo</a:t>
            </a:r>
            <a:r>
              <a:rPr lang="de-CH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C00942-D2C8-CC36-F107-5BE4D4736B9E}"/>
              </a:ext>
            </a:extLst>
          </p:cNvPr>
          <p:cNvSpPr txBox="1">
            <a:spLocks/>
          </p:cNvSpPr>
          <p:nvPr/>
        </p:nvSpPr>
        <p:spPr>
          <a:xfrm>
            <a:off x="5232400" y="154169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oscillator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filter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amplifier</a:t>
            </a:r>
            <a:endParaRPr lang="de-CH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frequency</a:t>
            </a:r>
            <a:r>
              <a:rPr lang="de-CH" dirty="0"/>
              <a:t> </a:t>
            </a:r>
            <a:r>
              <a:rPr lang="de-CH" dirty="0" err="1"/>
              <a:t>oscillator</a:t>
            </a:r>
            <a:endParaRPr lang="de-CH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C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B7D3F1-D7F6-0B3F-F7A9-2B1A2F67842A}"/>
              </a:ext>
            </a:extLst>
          </p:cNvPr>
          <p:cNvCxnSpPr/>
          <p:nvPr/>
        </p:nvCxnSpPr>
        <p:spPr>
          <a:xfrm>
            <a:off x="3839681" y="1950235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459CEB-C9B5-F35D-CE8B-1C43EB8D32E5}"/>
              </a:ext>
            </a:extLst>
          </p:cNvPr>
          <p:cNvCxnSpPr/>
          <p:nvPr/>
        </p:nvCxnSpPr>
        <p:spPr>
          <a:xfrm>
            <a:off x="3839681" y="2709738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1428BB-9183-D1BF-C28D-CAB6B4A43F6F}"/>
              </a:ext>
            </a:extLst>
          </p:cNvPr>
          <p:cNvCxnSpPr/>
          <p:nvPr/>
        </p:nvCxnSpPr>
        <p:spPr>
          <a:xfrm>
            <a:off x="3839681" y="3493963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A567B0-A5D3-49C4-A580-F3FB36F5E605}"/>
              </a:ext>
            </a:extLst>
          </p:cNvPr>
          <p:cNvCxnSpPr/>
          <p:nvPr/>
        </p:nvCxnSpPr>
        <p:spPr>
          <a:xfrm>
            <a:off x="3839681" y="4278188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5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DC073-3A68-A506-EF0A-04D8D74E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B626-AA64-58B3-1572-A13C86FF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r>
              <a:rPr lang="de-CH" dirty="0"/>
              <a:t> – </a:t>
            </a:r>
            <a:r>
              <a:rPr lang="de-CH" dirty="0" err="1"/>
              <a:t>building</a:t>
            </a:r>
            <a:r>
              <a:rPr lang="de-CH" dirty="0"/>
              <a:t> </a:t>
            </a:r>
            <a:r>
              <a:rPr lang="de-CH" dirty="0" err="1"/>
              <a:t>blocks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D2C1-E820-D5A0-E884-CC08A26A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81" y="3084745"/>
            <a:ext cx="5257800" cy="3055705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vco</a:t>
            </a:r>
            <a:r>
              <a:rPr lang="de-CH" dirty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134F2A-580A-025E-BB5E-5BE1D702727D}"/>
              </a:ext>
            </a:extLst>
          </p:cNvPr>
          <p:cNvSpPr txBox="1">
            <a:spLocks/>
          </p:cNvSpPr>
          <p:nvPr/>
        </p:nvSpPr>
        <p:spPr>
          <a:xfrm>
            <a:off x="5232400" y="3084745"/>
            <a:ext cx="5257800" cy="960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oscillator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C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E17AE0-B4DD-EFFF-8C1C-F456D45A2089}"/>
              </a:ext>
            </a:extLst>
          </p:cNvPr>
          <p:cNvCxnSpPr/>
          <p:nvPr/>
        </p:nvCxnSpPr>
        <p:spPr>
          <a:xfrm>
            <a:off x="3839681" y="3493285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022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476</Words>
  <Application>Microsoft Office PowerPoint</Application>
  <PresentationFormat>Widescreen</PresentationFormat>
  <Paragraphs>103</Paragraphs>
  <Slides>30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turn that down! The Creation of a Synthesizer </vt:lpstr>
      <vt:lpstr>content</vt:lpstr>
      <vt:lpstr>motivation</vt:lpstr>
      <vt:lpstr>theory – building blocks</vt:lpstr>
      <vt:lpstr>theory – building blocks</vt:lpstr>
      <vt:lpstr>theory - waveshapes</vt:lpstr>
      <vt:lpstr>PowerPoint Presentation</vt:lpstr>
      <vt:lpstr>theory – building blocks</vt:lpstr>
      <vt:lpstr>PowerPoint Presentation</vt:lpstr>
      <vt:lpstr>PowerPoint Presentation</vt:lpstr>
      <vt:lpstr>theory – typical architecture </vt:lpstr>
      <vt:lpstr>theory</vt:lpstr>
      <vt:lpstr>PowerPoint Presentation</vt:lpstr>
      <vt:lpstr>theory</vt:lpstr>
      <vt:lpstr>theory</vt:lpstr>
      <vt:lpstr>theory</vt:lpstr>
      <vt:lpstr>my synthesizer</vt:lpstr>
      <vt:lpstr>my synthesizer</vt:lpstr>
      <vt:lpstr>work process</vt:lpstr>
      <vt:lpstr>work process</vt:lpstr>
      <vt:lpstr>work process</vt:lpstr>
      <vt:lpstr>conclusion</vt:lpstr>
      <vt:lpstr>demonstration</vt:lpstr>
      <vt:lpstr>PowerPoint Presentation</vt:lpstr>
      <vt:lpstr>PowerPoint Presentation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Veljkovic Nikolaj</dc:creator>
  <cp:lastModifiedBy>Veljkovic Nikolaj</cp:lastModifiedBy>
  <cp:revision>1</cp:revision>
  <dcterms:created xsi:type="dcterms:W3CDTF">2024-12-08T16:00:14Z</dcterms:created>
  <dcterms:modified xsi:type="dcterms:W3CDTF">2024-12-13T07:34:28Z</dcterms:modified>
</cp:coreProperties>
</file>